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7" r:id="rId2"/>
    <p:sldId id="257" r:id="rId3"/>
    <p:sldId id="420" r:id="rId4"/>
    <p:sldId id="468" r:id="rId5"/>
    <p:sldId id="467" r:id="rId6"/>
    <p:sldId id="437" r:id="rId7"/>
    <p:sldId id="421" r:id="rId8"/>
    <p:sldId id="446" r:id="rId9"/>
    <p:sldId id="445" r:id="rId10"/>
    <p:sldId id="469" r:id="rId11"/>
    <p:sldId id="444" r:id="rId12"/>
    <p:sldId id="448" r:id="rId13"/>
    <p:sldId id="449" r:id="rId14"/>
    <p:sldId id="422" r:id="rId15"/>
    <p:sldId id="450" r:id="rId16"/>
    <p:sldId id="451" r:id="rId17"/>
    <p:sldId id="452" r:id="rId18"/>
    <p:sldId id="292" r:id="rId19"/>
    <p:sldId id="287" r:id="rId20"/>
    <p:sldId id="389" r:id="rId21"/>
    <p:sldId id="442" r:id="rId22"/>
    <p:sldId id="443" r:id="rId23"/>
    <p:sldId id="291" r:id="rId24"/>
    <p:sldId id="294" r:id="rId25"/>
    <p:sldId id="293" r:id="rId26"/>
    <p:sldId id="466" r:id="rId27"/>
    <p:sldId id="295" r:id="rId28"/>
    <p:sldId id="440" r:id="rId29"/>
  </p:sldIdLst>
  <p:sldSz cx="12192000" cy="6858000"/>
  <p:notesSz cx="6858000" cy="9144000"/>
  <p:embeddedFontLst>
    <p:embeddedFont>
      <p:font typeface="맑은 고딕" panose="020B0503020000020004" pitchFamily="34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4"/>
    <a:srgbClr val="202020"/>
    <a:srgbClr val="F8EF47"/>
    <a:srgbClr val="EE174F"/>
    <a:srgbClr val="14F7F8"/>
    <a:srgbClr val="0F2FFA"/>
    <a:srgbClr val="BB03BA"/>
    <a:srgbClr val="FF0500"/>
    <a:srgbClr val="FFBE11"/>
    <a:srgbClr val="FF4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C807E-0E8C-43F0-AF79-73F22DBF6951}" v="2" dt="2024-06-20T00:43:08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6" autoAdjust="0"/>
    <p:restoredTop sz="70773" autoAdjust="0"/>
  </p:normalViewPr>
  <p:slideViewPr>
    <p:cSldViewPr snapToGrid="0">
      <p:cViewPr varScale="1">
        <p:scale>
          <a:sx n="107" d="100"/>
          <a:sy n="107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di chang" userId="6d0ec417e88e1e01" providerId="LiveId" clId="{3E2C807E-0E8C-43F0-AF79-73F22DBF6951}"/>
    <pc:docChg chg="custSel addSld delSld modSld sldOrd">
      <pc:chgData name="heidi chang" userId="6d0ec417e88e1e01" providerId="LiveId" clId="{3E2C807E-0E8C-43F0-AF79-73F22DBF6951}" dt="2024-06-20T00:47:07.099" v="725"/>
      <pc:docMkLst>
        <pc:docMk/>
      </pc:docMkLst>
      <pc:sldChg chg="modSp mod ord">
        <pc:chgData name="heidi chang" userId="6d0ec417e88e1e01" providerId="LiveId" clId="{3E2C807E-0E8C-43F0-AF79-73F22DBF6951}" dt="2024-06-20T00:34:50.759" v="187" actId="20577"/>
        <pc:sldMkLst>
          <pc:docMk/>
          <pc:sldMk cId="1309280292" sldId="257"/>
        </pc:sldMkLst>
        <pc:spChg chg="mod">
          <ac:chgData name="heidi chang" userId="6d0ec417e88e1e01" providerId="LiveId" clId="{3E2C807E-0E8C-43F0-AF79-73F22DBF6951}" dt="2024-06-20T00:34:50.759" v="187" actId="20577"/>
          <ac:spMkLst>
            <pc:docMk/>
            <pc:sldMk cId="1309280292" sldId="257"/>
            <ac:spMk id="17" creationId="{489E52EF-56A5-4424-951E-A69204D9BA7F}"/>
          </ac:spMkLst>
        </pc:spChg>
      </pc:sldChg>
      <pc:sldChg chg="modSp mod">
        <pc:chgData name="heidi chang" userId="6d0ec417e88e1e01" providerId="LiveId" clId="{3E2C807E-0E8C-43F0-AF79-73F22DBF6951}" dt="2024-06-20T00:36:48.128" v="269" actId="20577"/>
        <pc:sldMkLst>
          <pc:docMk/>
          <pc:sldMk cId="2765140013" sldId="277"/>
        </pc:sldMkLst>
        <pc:spChg chg="mod">
          <ac:chgData name="heidi chang" userId="6d0ec417e88e1e01" providerId="LiveId" clId="{3E2C807E-0E8C-43F0-AF79-73F22DBF6951}" dt="2024-06-20T00:36:48.128" v="269" actId="20577"/>
          <ac:spMkLst>
            <pc:docMk/>
            <pc:sldMk cId="2765140013" sldId="277"/>
            <ac:spMk id="15" creationId="{C9D73193-E2D0-4F9B-B26C-844A1F06F4BA}"/>
          </ac:spMkLst>
        </pc:spChg>
      </pc:sldChg>
      <pc:sldChg chg="delSp modSp mod ord">
        <pc:chgData name="heidi chang" userId="6d0ec417e88e1e01" providerId="LiveId" clId="{3E2C807E-0E8C-43F0-AF79-73F22DBF6951}" dt="2024-06-20T00:38:09.873" v="432" actId="20577"/>
        <pc:sldMkLst>
          <pc:docMk/>
          <pc:sldMk cId="1397264949" sldId="420"/>
        </pc:sldMkLst>
        <pc:spChg chg="mod">
          <ac:chgData name="heidi chang" userId="6d0ec417e88e1e01" providerId="LiveId" clId="{3E2C807E-0E8C-43F0-AF79-73F22DBF6951}" dt="2024-06-20T00:37:08.858" v="287" actId="20577"/>
          <ac:spMkLst>
            <pc:docMk/>
            <pc:sldMk cId="1397264949" sldId="420"/>
            <ac:spMk id="14" creationId="{4A1064EE-C666-42F3-9F61-A88AE02CFA86}"/>
          </ac:spMkLst>
        </pc:spChg>
        <pc:spChg chg="mod">
          <ac:chgData name="heidi chang" userId="6d0ec417e88e1e01" providerId="LiveId" clId="{3E2C807E-0E8C-43F0-AF79-73F22DBF6951}" dt="2024-06-20T00:38:09.873" v="432" actId="20577"/>
          <ac:spMkLst>
            <pc:docMk/>
            <pc:sldMk cId="1397264949" sldId="420"/>
            <ac:spMk id="16" creationId="{D4816FAC-D453-439E-8275-F6C09D3DFC6C}"/>
          </ac:spMkLst>
        </pc:spChg>
        <pc:spChg chg="del">
          <ac:chgData name="heidi chang" userId="6d0ec417e88e1e01" providerId="LiveId" clId="{3E2C807E-0E8C-43F0-AF79-73F22DBF6951}" dt="2024-06-20T00:35:59.584" v="245" actId="478"/>
          <ac:spMkLst>
            <pc:docMk/>
            <pc:sldMk cId="1397264949" sldId="420"/>
            <ac:spMk id="17" creationId="{18E40A8A-0F75-4F77-B9DD-5EE65FDBB62B}"/>
          </ac:spMkLst>
        </pc:spChg>
        <pc:spChg chg="del">
          <ac:chgData name="heidi chang" userId="6d0ec417e88e1e01" providerId="LiveId" clId="{3E2C807E-0E8C-43F0-AF79-73F22DBF6951}" dt="2024-06-20T00:35:55.114" v="243" actId="478"/>
          <ac:spMkLst>
            <pc:docMk/>
            <pc:sldMk cId="1397264949" sldId="420"/>
            <ac:spMk id="18" creationId="{76CE81F1-6A35-4A41-8A22-9DE45997EF8F}"/>
          </ac:spMkLst>
        </pc:spChg>
        <pc:spChg chg="del">
          <ac:chgData name="heidi chang" userId="6d0ec417e88e1e01" providerId="LiveId" clId="{3E2C807E-0E8C-43F0-AF79-73F22DBF6951}" dt="2024-06-20T00:35:52.993" v="242" actId="478"/>
          <ac:spMkLst>
            <pc:docMk/>
            <pc:sldMk cId="1397264949" sldId="420"/>
            <ac:spMk id="19" creationId="{3FD8FC45-C13E-418A-B02A-F83353C113D5}"/>
          </ac:spMkLst>
        </pc:spChg>
      </pc:sldChg>
      <pc:sldChg chg="modSp mod">
        <pc:chgData name="heidi chang" userId="6d0ec417e88e1e01" providerId="LiveId" clId="{3E2C807E-0E8C-43F0-AF79-73F22DBF6951}" dt="2024-06-20T00:42:24.089" v="600" actId="20577"/>
        <pc:sldMkLst>
          <pc:docMk/>
          <pc:sldMk cId="107681776" sldId="421"/>
        </pc:sldMkLst>
        <pc:spChg chg="mod">
          <ac:chgData name="heidi chang" userId="6d0ec417e88e1e01" providerId="LiveId" clId="{3E2C807E-0E8C-43F0-AF79-73F22DBF6951}" dt="2024-06-20T00:42:24.089" v="600" actId="20577"/>
          <ac:spMkLst>
            <pc:docMk/>
            <pc:sldMk cId="107681776" sldId="421"/>
            <ac:spMk id="3" creationId="{7F333254-E194-4AC4-826D-96B3859147DA}"/>
          </ac:spMkLst>
        </pc:spChg>
      </pc:sldChg>
      <pc:sldChg chg="modSp del mod ord">
        <pc:chgData name="heidi chang" userId="6d0ec417e88e1e01" providerId="LiveId" clId="{3E2C807E-0E8C-43F0-AF79-73F22DBF6951}" dt="2024-06-20T00:41:01.367" v="575" actId="47"/>
        <pc:sldMkLst>
          <pc:docMk/>
          <pc:sldMk cId="3865803504" sldId="424"/>
        </pc:sldMkLst>
        <pc:spChg chg="mod">
          <ac:chgData name="heidi chang" userId="6d0ec417e88e1e01" providerId="LiveId" clId="{3E2C807E-0E8C-43F0-AF79-73F22DBF6951}" dt="2024-06-20T00:35:15.608" v="205" actId="20577"/>
          <ac:spMkLst>
            <pc:docMk/>
            <pc:sldMk cId="3865803504" sldId="424"/>
            <ac:spMk id="20" creationId="{21B9EDD7-E6F2-4FBC-A647-69E6D2D691D6}"/>
          </ac:spMkLst>
        </pc:spChg>
      </pc:sldChg>
      <pc:sldChg chg="del">
        <pc:chgData name="heidi chang" userId="6d0ec417e88e1e01" providerId="LiveId" clId="{3E2C807E-0E8C-43F0-AF79-73F22DBF6951}" dt="2024-06-20T00:42:27.765" v="601" actId="47"/>
        <pc:sldMkLst>
          <pc:docMk/>
          <pc:sldMk cId="381813725" sldId="430"/>
        </pc:sldMkLst>
      </pc:sldChg>
      <pc:sldChg chg="modSp mod modNotesTx">
        <pc:chgData name="heidi chang" userId="6d0ec417e88e1e01" providerId="LiveId" clId="{3E2C807E-0E8C-43F0-AF79-73F22DBF6951}" dt="2024-06-20T00:42:10.230" v="590"/>
        <pc:sldMkLst>
          <pc:docMk/>
          <pc:sldMk cId="434305398" sldId="437"/>
        </pc:sldMkLst>
        <pc:spChg chg="mod">
          <ac:chgData name="heidi chang" userId="6d0ec417e88e1e01" providerId="LiveId" clId="{3E2C807E-0E8C-43F0-AF79-73F22DBF6951}" dt="2024-06-20T00:41:13.827" v="588" actId="20577"/>
          <ac:spMkLst>
            <pc:docMk/>
            <pc:sldMk cId="434305398" sldId="437"/>
            <ac:spMk id="9" creationId="{D796BDE5-AD5B-4221-97E6-CF862F9768FE}"/>
          </ac:spMkLst>
        </pc:spChg>
        <pc:spChg chg="mod">
          <ac:chgData name="heidi chang" userId="6d0ec417e88e1e01" providerId="LiveId" clId="{3E2C807E-0E8C-43F0-AF79-73F22DBF6951}" dt="2024-06-20T00:41:42.907" v="589" actId="6549"/>
          <ac:spMkLst>
            <pc:docMk/>
            <pc:sldMk cId="434305398" sldId="437"/>
            <ac:spMk id="28" creationId="{B3C47DF9-8218-47CF-8DDA-A42E0AB11154}"/>
          </ac:spMkLst>
        </pc:spChg>
      </pc:sldChg>
      <pc:sldChg chg="modSp mod modNotesTx">
        <pc:chgData name="heidi chang" userId="6d0ec417e88e1e01" providerId="LiveId" clId="{3E2C807E-0E8C-43F0-AF79-73F22DBF6951}" dt="2024-06-20T00:47:07.099" v="725"/>
        <pc:sldMkLst>
          <pc:docMk/>
          <pc:sldMk cId="2774569979" sldId="444"/>
        </pc:sldMkLst>
        <pc:spChg chg="mod">
          <ac:chgData name="heidi chang" userId="6d0ec417e88e1e01" providerId="LiveId" clId="{3E2C807E-0E8C-43F0-AF79-73F22DBF6951}" dt="2024-06-20T00:47:05.712" v="724" actId="20577"/>
          <ac:spMkLst>
            <pc:docMk/>
            <pc:sldMk cId="2774569979" sldId="444"/>
            <ac:spMk id="20" creationId="{D7536B90-BE0F-464E-9216-7A07C62B02EE}"/>
          </ac:spMkLst>
        </pc:spChg>
      </pc:sldChg>
      <pc:sldChg chg="modSp mod">
        <pc:chgData name="heidi chang" userId="6d0ec417e88e1e01" providerId="LiveId" clId="{3E2C807E-0E8C-43F0-AF79-73F22DBF6951}" dt="2024-06-20T00:42:59.024" v="616" actId="20577"/>
        <pc:sldMkLst>
          <pc:docMk/>
          <pc:sldMk cId="3580539573" sldId="445"/>
        </pc:sldMkLst>
        <pc:spChg chg="mod">
          <ac:chgData name="heidi chang" userId="6d0ec417e88e1e01" providerId="LiveId" clId="{3E2C807E-0E8C-43F0-AF79-73F22DBF6951}" dt="2024-06-20T00:42:59.024" v="616" actId="20577"/>
          <ac:spMkLst>
            <pc:docMk/>
            <pc:sldMk cId="3580539573" sldId="445"/>
            <ac:spMk id="14" creationId="{29989230-016B-44CA-AFBC-230339EB9A47}"/>
          </ac:spMkLst>
        </pc:spChg>
      </pc:sldChg>
      <pc:sldChg chg="modSp mod">
        <pc:chgData name="heidi chang" userId="6d0ec417e88e1e01" providerId="LiveId" clId="{3E2C807E-0E8C-43F0-AF79-73F22DBF6951}" dt="2024-06-20T00:46:43.531" v="714" actId="20577"/>
        <pc:sldMkLst>
          <pc:docMk/>
          <pc:sldMk cId="3828426387" sldId="446"/>
        </pc:sldMkLst>
        <pc:spChg chg="mod">
          <ac:chgData name="heidi chang" userId="6d0ec417e88e1e01" providerId="LiveId" clId="{3E2C807E-0E8C-43F0-AF79-73F22DBF6951}" dt="2024-06-20T00:46:43.531" v="714" actId="20577"/>
          <ac:spMkLst>
            <pc:docMk/>
            <pc:sldMk cId="3828426387" sldId="446"/>
            <ac:spMk id="12" creationId="{4A7FD541-CE7F-4059-BE23-0433C6585228}"/>
          </ac:spMkLst>
        </pc:spChg>
        <pc:spChg chg="mod">
          <ac:chgData name="heidi chang" userId="6d0ec417e88e1e01" providerId="LiveId" clId="{3E2C807E-0E8C-43F0-AF79-73F22DBF6951}" dt="2024-06-20T00:42:53.480" v="610" actId="20577"/>
          <ac:spMkLst>
            <pc:docMk/>
            <pc:sldMk cId="3828426387" sldId="446"/>
            <ac:spMk id="13" creationId="{FAEA56FC-F312-4B7D-820F-F69FB2B2D541}"/>
          </ac:spMkLst>
        </pc:spChg>
      </pc:sldChg>
      <pc:sldChg chg="del modNotesTx">
        <pc:chgData name="heidi chang" userId="6d0ec417e88e1e01" providerId="LiveId" clId="{3E2C807E-0E8C-43F0-AF79-73F22DBF6951}" dt="2024-06-20T00:42:48.683" v="603" actId="47"/>
        <pc:sldMkLst>
          <pc:docMk/>
          <pc:sldMk cId="3504891694" sldId="447"/>
        </pc:sldMkLst>
      </pc:sldChg>
      <pc:sldChg chg="addSp modSp new mod modNotesTx">
        <pc:chgData name="heidi chang" userId="6d0ec417e88e1e01" providerId="LiveId" clId="{3E2C807E-0E8C-43F0-AF79-73F22DBF6951}" dt="2024-06-20T00:33:05.699" v="46"/>
        <pc:sldMkLst>
          <pc:docMk/>
          <pc:sldMk cId="3024596111" sldId="467"/>
        </pc:sldMkLst>
        <pc:spChg chg="add mod">
          <ac:chgData name="heidi chang" userId="6d0ec417e88e1e01" providerId="LiveId" clId="{3E2C807E-0E8C-43F0-AF79-73F22DBF6951}" dt="2024-06-19T23:14:12.441" v="2" actId="1076"/>
          <ac:spMkLst>
            <pc:docMk/>
            <pc:sldMk cId="3024596111" sldId="467"/>
            <ac:spMk id="3" creationId="{2E8CA9D2-F002-414B-4D71-7E16D4F11B0D}"/>
          </ac:spMkLst>
        </pc:spChg>
      </pc:sldChg>
      <pc:sldChg chg="modSp add mod">
        <pc:chgData name="heidi chang" userId="6d0ec417e88e1e01" providerId="LiveId" clId="{3E2C807E-0E8C-43F0-AF79-73F22DBF6951}" dt="2024-06-20T00:40:51.785" v="574" actId="20577"/>
        <pc:sldMkLst>
          <pc:docMk/>
          <pc:sldMk cId="789993574" sldId="468"/>
        </pc:sldMkLst>
        <pc:spChg chg="mod">
          <ac:chgData name="heidi chang" userId="6d0ec417e88e1e01" providerId="LiveId" clId="{3E2C807E-0E8C-43F0-AF79-73F22DBF6951}" dt="2024-06-20T00:40:51.785" v="574" actId="20577"/>
          <ac:spMkLst>
            <pc:docMk/>
            <pc:sldMk cId="789993574" sldId="468"/>
            <ac:spMk id="16" creationId="{D4816FAC-D453-439E-8275-F6C09D3DFC6C}"/>
          </ac:spMkLst>
        </pc:spChg>
      </pc:sldChg>
      <pc:sldChg chg="modSp add mod">
        <pc:chgData name="heidi chang" userId="6d0ec417e88e1e01" providerId="LiveId" clId="{3E2C807E-0E8C-43F0-AF79-73F22DBF6951}" dt="2024-06-20T00:43:13.409" v="621" actId="20577"/>
        <pc:sldMkLst>
          <pc:docMk/>
          <pc:sldMk cId="1010479012" sldId="469"/>
        </pc:sldMkLst>
        <pc:spChg chg="mod">
          <ac:chgData name="heidi chang" userId="6d0ec417e88e1e01" providerId="LiveId" clId="{3E2C807E-0E8C-43F0-AF79-73F22DBF6951}" dt="2024-06-20T00:43:13.409" v="621" actId="20577"/>
          <ac:spMkLst>
            <pc:docMk/>
            <pc:sldMk cId="1010479012" sldId="469"/>
            <ac:spMk id="14" creationId="{29989230-016B-44CA-AFBC-230339EB9A4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Problem Statement: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is the problem? Who would be interested? And how will it help them?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Data Collection: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different data source types, size and shape of data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some challenges you faced with collection, if any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Overall Approach: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How did you approach this project? Problem framing -&gt; data exploration -&gt; data cleaning -&gt; data modelling... and so on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How much time you spent on each?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Solution Architecture: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is the end to end source to target data flow look like? [A database should be used to store data and retrieved from there to plot visualizations]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Which tools you used along the process to store, process and visualize data?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libraries/ tools you used that we didn't see in class, highlight them and why you pick those?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Use Cases: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3 analytical use cases  your database can answer?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Demo: Show in </a:t>
            </a:r>
            <a:r>
              <a:rPr lang="en-US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jupyter</a:t>
            </a: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notebook or as flask </a:t>
            </a:r>
            <a:r>
              <a:rPr lang="en-US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api</a:t>
            </a: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that you can connect to database and retrieve data to plot simple visuals and include the visuals on your slide.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Limitations &amp; Considerations: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some limitations of the data?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some ethical considerations around your data and analysis?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Future Work Scope: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How can your project be extended if you had more time?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43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How did you approach this project? Problem framing -&gt; data exploration -&gt; data cleaning -&gt; data modelling... and so on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How much time you spent on each?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Solution Architecture: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is the end to end source to target data flow look like? [A database should be used to store data and retrieved from there to plot visualizations]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Which tools you used along the process to store, process and visualize data?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libraries/ tools you used that we didn't see in class, highlight them and why you pick those?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441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14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Limitations &amp; Considerations: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some limitations of the data?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some ethical considerations around your data and analysis?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Future Work Scope: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How can your project be extended if you had more time?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0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0F941A56-4D06-4D0C-AE4D-7D12780AF0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633C7B68-9F3E-46C4-B32E-DE27DA78C967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2BFCB2-676D-4683-831B-B9A05E9EB35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24"/>
            <a:ext cx="12192000" cy="685800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C4179D7-3D46-4A6F-9DB2-032CE21261B9}"/>
              </a:ext>
            </a:extLst>
          </p:cNvPr>
          <p:cNvCxnSpPr/>
          <p:nvPr userDrawn="1"/>
        </p:nvCxnSpPr>
        <p:spPr>
          <a:xfrm>
            <a:off x="0" y="2382398"/>
            <a:ext cx="12192000" cy="0"/>
          </a:xfrm>
          <a:prstGeom prst="line">
            <a:avLst/>
          </a:prstGeom>
          <a:ln w="9525">
            <a:solidFill>
              <a:srgbClr val="F8F8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282338-ACED-4F0A-9024-50CC4A76CD0F}"/>
              </a:ext>
            </a:extLst>
          </p:cNvPr>
          <p:cNvCxnSpPr/>
          <p:nvPr userDrawn="1"/>
        </p:nvCxnSpPr>
        <p:spPr>
          <a:xfrm>
            <a:off x="0" y="5675931"/>
            <a:ext cx="12192000" cy="0"/>
          </a:xfrm>
          <a:prstGeom prst="line">
            <a:avLst/>
          </a:prstGeom>
          <a:ln w="9525">
            <a:solidFill>
              <a:srgbClr val="F8F8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B9774C0-3B48-4C6A-B078-5A7DC375EB8F}"/>
              </a:ext>
            </a:extLst>
          </p:cNvPr>
          <p:cNvCxnSpPr>
            <a:cxnSpLocks/>
          </p:cNvCxnSpPr>
          <p:nvPr userDrawn="1"/>
        </p:nvCxnSpPr>
        <p:spPr>
          <a:xfrm>
            <a:off x="10317126" y="2382398"/>
            <a:ext cx="0" cy="3293533"/>
          </a:xfrm>
          <a:prstGeom prst="line">
            <a:avLst/>
          </a:prstGeom>
          <a:ln w="9525">
            <a:solidFill>
              <a:srgbClr val="F8F8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163638-F2E6-49FF-8610-FD78DCB2C0A4}"/>
              </a:ext>
            </a:extLst>
          </p:cNvPr>
          <p:cNvCxnSpPr>
            <a:cxnSpLocks/>
          </p:cNvCxnSpPr>
          <p:nvPr userDrawn="1"/>
        </p:nvCxnSpPr>
        <p:spPr>
          <a:xfrm>
            <a:off x="1874875" y="2382398"/>
            <a:ext cx="0" cy="3293533"/>
          </a:xfrm>
          <a:prstGeom prst="line">
            <a:avLst/>
          </a:prstGeom>
          <a:ln w="9525">
            <a:solidFill>
              <a:srgbClr val="F8F8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BFB99D7-DC76-4AF0-A3B9-83FD2D45B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104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820E42-CC01-4230-BEB2-2665769977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0" y="0"/>
            <a:ext cx="70104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03E6CD-7CAE-4787-9F95-2388469F584F}"/>
              </a:ext>
            </a:extLst>
          </p:cNvPr>
          <p:cNvSpPr/>
          <p:nvPr userDrawn="1"/>
        </p:nvSpPr>
        <p:spPr>
          <a:xfrm>
            <a:off x="520700" y="1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6A9219-4B46-494B-829D-4CD68B81C207}"/>
              </a:ext>
            </a:extLst>
          </p:cNvPr>
          <p:cNvSpPr/>
          <p:nvPr userDrawn="1"/>
        </p:nvSpPr>
        <p:spPr>
          <a:xfrm>
            <a:off x="520700" y="6718300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5E26B225-8DBB-4F6E-AE9C-B8F9864C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7476CB8A-2024-427A-8447-76844CDC5DD7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11">
            <a:extLst>
              <a:ext uri="{FF2B5EF4-FFF2-40B4-BE49-F238E27FC236}">
                <a16:creationId xmlns:a16="http://schemas.microsoft.com/office/drawing/2014/main" id="{EA36892B-136E-4D0A-9C14-7FC22CA953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6819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14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AED6073-EC25-4B9C-A4FE-3479859E71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0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CCFD87-1C98-48DF-AD6C-84DAD0373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6960"/>
            <a:ext cx="12192000" cy="70104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F047DB-30CC-4711-8D9C-12F2152052D0}"/>
              </a:ext>
            </a:extLst>
          </p:cNvPr>
          <p:cNvSpPr/>
          <p:nvPr userDrawn="1"/>
        </p:nvSpPr>
        <p:spPr>
          <a:xfrm rot="5400000">
            <a:off x="-3359150" y="3359150"/>
            <a:ext cx="68580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D04694-33F3-4450-8889-87E715BE0999}"/>
              </a:ext>
            </a:extLst>
          </p:cNvPr>
          <p:cNvSpPr/>
          <p:nvPr userDrawn="1"/>
        </p:nvSpPr>
        <p:spPr>
          <a:xfrm rot="5400000">
            <a:off x="8693150" y="3359150"/>
            <a:ext cx="68580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3519D25A-11F0-42D0-B971-70EE67622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F8AD21F1-B6B7-4CBD-946C-DFDE8F96E8DE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82ABC8EB-DC59-4347-8567-2CB27D45E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09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1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28F723A-8CDD-4EB3-ACB1-F084EFC3E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104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C7164E-19C6-4FF0-9558-0DF341C58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0" y="0"/>
            <a:ext cx="70104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F0E875-5FCC-4B6E-A8BA-F8ADFA5B5B36}"/>
              </a:ext>
            </a:extLst>
          </p:cNvPr>
          <p:cNvSpPr/>
          <p:nvPr userDrawn="1"/>
        </p:nvSpPr>
        <p:spPr>
          <a:xfrm>
            <a:off x="520700" y="1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362E-CAA4-42E3-B0DB-7CB8959B96CE}"/>
              </a:ext>
            </a:extLst>
          </p:cNvPr>
          <p:cNvSpPr/>
          <p:nvPr userDrawn="1"/>
        </p:nvSpPr>
        <p:spPr>
          <a:xfrm>
            <a:off x="520700" y="6718300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00CD70DA-9020-4AAA-8218-37143F61E3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C4699964-27F9-4EA8-BAAD-90160E42DB7D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956B46D-3244-408C-BFF4-D4FD8D1724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372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hlinkClick r:id="rId2"/>
            <a:extLst>
              <a:ext uri="{FF2B5EF4-FFF2-40B4-BE49-F238E27FC236}">
                <a16:creationId xmlns:a16="http://schemas.microsoft.com/office/drawing/2014/main" id="{7D4B625F-BF53-4162-8489-92B2FBF86E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3" name="TextBox 2">
            <a:hlinkClick r:id="rId5"/>
            <a:extLst>
              <a:ext uri="{FF2B5EF4-FFF2-40B4-BE49-F238E27FC236}">
                <a16:creationId xmlns:a16="http://schemas.microsoft.com/office/drawing/2014/main" id="{A5619257-9122-4E3D-BEC1-AF971FDA7401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9534069B-D648-4F4A-83CE-0C334D5D8D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F332C7D-202E-408F-99EA-8C9889302D67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83EE40A-D77E-4C4C-BFE7-5E575F8706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EE9A63CF-9609-4CD3-BD91-10524C1619BA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43B60A-15BA-4E78-B68D-8E4A4694E0D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104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9D461F-00FE-4C51-8F68-E640CDC75B2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0" y="0"/>
            <a:ext cx="70104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E88633-70E3-47A9-863F-FE3563B5C441}"/>
              </a:ext>
            </a:extLst>
          </p:cNvPr>
          <p:cNvSpPr/>
          <p:nvPr userDrawn="1"/>
        </p:nvSpPr>
        <p:spPr>
          <a:xfrm>
            <a:off x="520700" y="1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656C79-212E-42F7-846B-97ADD0C2DF8B}"/>
              </a:ext>
            </a:extLst>
          </p:cNvPr>
          <p:cNvSpPr/>
          <p:nvPr userDrawn="1"/>
        </p:nvSpPr>
        <p:spPr>
          <a:xfrm>
            <a:off x="520700" y="6718300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6153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2E4A9B8-EC55-4AC0-AC9D-12A8D235E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A1587C7-4FBF-41E5-AF9B-F8A1502E1314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826B65-F264-4001-81A3-DAD86D8C208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0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7E754D-D534-4196-A5E9-D8F93EAF7E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6960"/>
            <a:ext cx="12192000" cy="7010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D07881-15C6-416D-B3AB-01ED678506A2}"/>
              </a:ext>
            </a:extLst>
          </p:cNvPr>
          <p:cNvSpPr/>
          <p:nvPr userDrawn="1"/>
        </p:nvSpPr>
        <p:spPr>
          <a:xfrm rot="5400000">
            <a:off x="-3359150" y="3359150"/>
            <a:ext cx="68580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BAECB3-34CD-4564-87FD-2E44EF0315CE}"/>
              </a:ext>
            </a:extLst>
          </p:cNvPr>
          <p:cNvSpPr/>
          <p:nvPr userDrawn="1"/>
        </p:nvSpPr>
        <p:spPr>
          <a:xfrm rot="5400000">
            <a:off x="8693150" y="3359150"/>
            <a:ext cx="68580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209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F5B0DE8-6E6D-4187-BEBD-DC11F9B51D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104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47BD52-0BA6-4E86-914B-7F0A9EA85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0" y="0"/>
            <a:ext cx="70104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AB3315-953D-4274-81CC-98CFA9566696}"/>
              </a:ext>
            </a:extLst>
          </p:cNvPr>
          <p:cNvSpPr/>
          <p:nvPr userDrawn="1"/>
        </p:nvSpPr>
        <p:spPr>
          <a:xfrm>
            <a:off x="520700" y="1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16B617-7365-41EF-947A-702689982B2B}"/>
              </a:ext>
            </a:extLst>
          </p:cNvPr>
          <p:cNvSpPr/>
          <p:nvPr userDrawn="1"/>
        </p:nvSpPr>
        <p:spPr>
          <a:xfrm>
            <a:off x="520700" y="6718300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D321F59D-F5BE-4124-B035-FAE3EDB10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6"/>
            <a:extLst>
              <a:ext uri="{FF2B5EF4-FFF2-40B4-BE49-F238E27FC236}">
                <a16:creationId xmlns:a16="http://schemas.microsoft.com/office/drawing/2014/main" id="{9820C091-5DFD-43FB-B197-C624572DE167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BA0220B6-C908-47C0-9079-1B0DDC54AB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1433" y="732971"/>
            <a:ext cx="3499134" cy="53920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609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25A0CAC-9657-48CF-8132-97672755E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0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906B4A-0B53-46CE-8EE3-D7926470AB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6960"/>
            <a:ext cx="12192000" cy="7010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EC3A98-59B0-4D75-9AAC-BC1FA52373AD}"/>
              </a:ext>
            </a:extLst>
          </p:cNvPr>
          <p:cNvSpPr/>
          <p:nvPr userDrawn="1"/>
        </p:nvSpPr>
        <p:spPr>
          <a:xfrm rot="5400000">
            <a:off x="-3359150" y="3359150"/>
            <a:ext cx="68580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CFB57B-2DD6-4C2E-9672-6DFD65B54246}"/>
              </a:ext>
            </a:extLst>
          </p:cNvPr>
          <p:cNvSpPr/>
          <p:nvPr userDrawn="1"/>
        </p:nvSpPr>
        <p:spPr>
          <a:xfrm rot="5400000">
            <a:off x="8693150" y="3359150"/>
            <a:ext cx="68580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56C1B2AE-20A4-44C1-ABDE-4E73764E7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3BC4F270-0BED-44FA-A221-6A22045CCD0B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8D7EC32C-B5C0-4A2D-B134-360215D3485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90793" y="1873100"/>
            <a:ext cx="4640005" cy="31118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541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F39B666-85F5-425B-9FEB-59BC8A029D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104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8B9348-9469-410C-A80D-1BB4ABFBF6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0" y="0"/>
            <a:ext cx="70104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55545B-EFD9-4729-9CCF-8BC83038BF2A}"/>
              </a:ext>
            </a:extLst>
          </p:cNvPr>
          <p:cNvSpPr/>
          <p:nvPr userDrawn="1"/>
        </p:nvSpPr>
        <p:spPr>
          <a:xfrm>
            <a:off x="520700" y="1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0F18AF-B111-4106-923B-16DE3E491FD0}"/>
              </a:ext>
            </a:extLst>
          </p:cNvPr>
          <p:cNvSpPr/>
          <p:nvPr userDrawn="1"/>
        </p:nvSpPr>
        <p:spPr>
          <a:xfrm>
            <a:off x="520700" y="6718300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C867474C-B65C-4377-BF5D-370F56546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37FB933A-DB29-48FB-911A-D20E85BD47EE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5DF2251E-EF7C-40BB-A6B5-B75A3CBEDC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2495" y="1082485"/>
            <a:ext cx="3045506" cy="46930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70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BD036C4-49D5-437F-9F05-378486C4D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A7A20F-660F-4255-B6DD-92BA279DB4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6960"/>
            <a:ext cx="12192000" cy="7010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9BD73A-6D2C-485C-8154-9D1251360ECE}"/>
              </a:ext>
            </a:extLst>
          </p:cNvPr>
          <p:cNvSpPr/>
          <p:nvPr userDrawn="1"/>
        </p:nvSpPr>
        <p:spPr>
          <a:xfrm rot="5400000">
            <a:off x="-3359150" y="3359150"/>
            <a:ext cx="68580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462381-2594-47A5-B00C-A7B4C7AE5143}"/>
              </a:ext>
            </a:extLst>
          </p:cNvPr>
          <p:cNvSpPr/>
          <p:nvPr userDrawn="1"/>
        </p:nvSpPr>
        <p:spPr>
          <a:xfrm rot="5400000">
            <a:off x="8693150" y="3359150"/>
            <a:ext cx="68580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A75595CD-84E0-4FE8-A257-A084C22C2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1DF92395-D136-4D12-BC49-EAA0D8F321B6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992BF184-FEA4-4B3F-8851-BC651D3E4A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83479" y="701040"/>
            <a:ext cx="4450446" cy="545592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924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F8D46B-5E66-4A24-AA42-0F5AF9F028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0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C11929-C3FB-4300-A626-82C3A7BFC7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6960"/>
            <a:ext cx="12192000" cy="7010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25BCF0-ADA4-42BB-8D4D-099A0C2D78FB}"/>
              </a:ext>
            </a:extLst>
          </p:cNvPr>
          <p:cNvSpPr/>
          <p:nvPr userDrawn="1"/>
        </p:nvSpPr>
        <p:spPr>
          <a:xfrm rot="5400000">
            <a:off x="-3359150" y="3359150"/>
            <a:ext cx="68580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F399FB-3F7F-4C6E-A32C-013E3F5B426F}"/>
              </a:ext>
            </a:extLst>
          </p:cNvPr>
          <p:cNvSpPr/>
          <p:nvPr userDrawn="1"/>
        </p:nvSpPr>
        <p:spPr>
          <a:xfrm rot="5400000">
            <a:off x="8693150" y="3359150"/>
            <a:ext cx="68580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FED21F07-2436-4E53-A996-EDB2FB2F35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6E8C250F-BDC6-49B3-9FB6-EEB4BC90E4AE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62939CDD-51D4-40BA-B2DE-2C7F74A96D0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62585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901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8829890-C2CA-4811-9257-9F4DFBCFE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104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B827D7-6612-4332-ACED-830AE73F7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0" y="0"/>
            <a:ext cx="70104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73CB0F-AAFB-4830-83F3-868F52ACB399}"/>
              </a:ext>
            </a:extLst>
          </p:cNvPr>
          <p:cNvSpPr/>
          <p:nvPr userDrawn="1"/>
        </p:nvSpPr>
        <p:spPr>
          <a:xfrm>
            <a:off x="520700" y="1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1986D8-D3B7-4E8E-8F8F-80AAA0FA97F0}"/>
              </a:ext>
            </a:extLst>
          </p:cNvPr>
          <p:cNvSpPr/>
          <p:nvPr userDrawn="1"/>
        </p:nvSpPr>
        <p:spPr>
          <a:xfrm>
            <a:off x="520700" y="6718300"/>
            <a:ext cx="11150600" cy="139700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10E34DD2-9D47-475C-B901-BBD5033D52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0D409642-282F-4192-AE2B-2EFB5DE2AE94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073282A8-BE53-45C3-990B-2FA007DCDD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8A7B7255-EA67-4D2B-BB3A-D1A9789C68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166E17D1-BFE5-429E-986A-C3E84FE3051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8955ED5E-AE03-4204-9CCD-A9E204ADE3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264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87" r:id="rId13"/>
    <p:sldLayoutId id="214748366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1.svg"/><Relationship Id="rId21" Type="http://schemas.openxmlformats.org/officeDocument/2006/relationships/image" Target="../media/image35.svg"/><Relationship Id="rId42" Type="http://schemas.openxmlformats.org/officeDocument/2006/relationships/image" Target="../media/image56.png"/><Relationship Id="rId63" Type="http://schemas.openxmlformats.org/officeDocument/2006/relationships/image" Target="../media/image77.svg"/><Relationship Id="rId84" Type="http://schemas.openxmlformats.org/officeDocument/2006/relationships/image" Target="../media/image98.png"/><Relationship Id="rId138" Type="http://schemas.openxmlformats.org/officeDocument/2006/relationships/image" Target="../media/image152.png"/><Relationship Id="rId159" Type="http://schemas.openxmlformats.org/officeDocument/2006/relationships/image" Target="../media/image173.svg"/><Relationship Id="rId170" Type="http://schemas.openxmlformats.org/officeDocument/2006/relationships/image" Target="../media/image184.png"/><Relationship Id="rId191" Type="http://schemas.openxmlformats.org/officeDocument/2006/relationships/image" Target="../media/image205.svg"/><Relationship Id="rId107" Type="http://schemas.openxmlformats.org/officeDocument/2006/relationships/image" Target="../media/image121.svg"/><Relationship Id="rId11" Type="http://schemas.openxmlformats.org/officeDocument/2006/relationships/image" Target="../media/image25.svg"/><Relationship Id="rId32" Type="http://schemas.openxmlformats.org/officeDocument/2006/relationships/image" Target="../media/image46.png"/><Relationship Id="rId53" Type="http://schemas.openxmlformats.org/officeDocument/2006/relationships/image" Target="../media/image67.svg"/><Relationship Id="rId74" Type="http://schemas.openxmlformats.org/officeDocument/2006/relationships/image" Target="../media/image88.png"/><Relationship Id="rId128" Type="http://schemas.openxmlformats.org/officeDocument/2006/relationships/image" Target="../media/image142.png"/><Relationship Id="rId149" Type="http://schemas.openxmlformats.org/officeDocument/2006/relationships/image" Target="../media/image163.svg"/><Relationship Id="rId5" Type="http://schemas.openxmlformats.org/officeDocument/2006/relationships/image" Target="../media/image19.svg"/><Relationship Id="rId95" Type="http://schemas.openxmlformats.org/officeDocument/2006/relationships/image" Target="../media/image109.svg"/><Relationship Id="rId160" Type="http://schemas.openxmlformats.org/officeDocument/2006/relationships/image" Target="../media/image174.png"/><Relationship Id="rId181" Type="http://schemas.openxmlformats.org/officeDocument/2006/relationships/image" Target="../media/image195.svg"/><Relationship Id="rId22" Type="http://schemas.openxmlformats.org/officeDocument/2006/relationships/image" Target="../media/image36.png"/><Relationship Id="rId43" Type="http://schemas.openxmlformats.org/officeDocument/2006/relationships/image" Target="../media/image57.svg"/><Relationship Id="rId64" Type="http://schemas.openxmlformats.org/officeDocument/2006/relationships/image" Target="../media/image78.png"/><Relationship Id="rId118" Type="http://schemas.openxmlformats.org/officeDocument/2006/relationships/image" Target="../media/image132.png"/><Relationship Id="rId139" Type="http://schemas.openxmlformats.org/officeDocument/2006/relationships/image" Target="../media/image153.svg"/><Relationship Id="rId85" Type="http://schemas.openxmlformats.org/officeDocument/2006/relationships/image" Target="../media/image99.svg"/><Relationship Id="rId150" Type="http://schemas.openxmlformats.org/officeDocument/2006/relationships/image" Target="../media/image164.png"/><Relationship Id="rId171" Type="http://schemas.openxmlformats.org/officeDocument/2006/relationships/image" Target="../media/image185.svg"/><Relationship Id="rId192" Type="http://schemas.openxmlformats.org/officeDocument/2006/relationships/image" Target="../media/image206.png"/><Relationship Id="rId12" Type="http://schemas.openxmlformats.org/officeDocument/2006/relationships/image" Target="../media/image26.png"/><Relationship Id="rId33" Type="http://schemas.openxmlformats.org/officeDocument/2006/relationships/image" Target="../media/image47.svg"/><Relationship Id="rId108" Type="http://schemas.openxmlformats.org/officeDocument/2006/relationships/image" Target="../media/image122.png"/><Relationship Id="rId129" Type="http://schemas.openxmlformats.org/officeDocument/2006/relationships/image" Target="../media/image143.svg"/><Relationship Id="rId54" Type="http://schemas.openxmlformats.org/officeDocument/2006/relationships/image" Target="../media/image68.png"/><Relationship Id="rId75" Type="http://schemas.openxmlformats.org/officeDocument/2006/relationships/image" Target="../media/image89.svg"/><Relationship Id="rId96" Type="http://schemas.openxmlformats.org/officeDocument/2006/relationships/image" Target="../media/image110.png"/><Relationship Id="rId140" Type="http://schemas.openxmlformats.org/officeDocument/2006/relationships/image" Target="../media/image154.png"/><Relationship Id="rId161" Type="http://schemas.openxmlformats.org/officeDocument/2006/relationships/image" Target="../media/image175.svg"/><Relationship Id="rId182" Type="http://schemas.openxmlformats.org/officeDocument/2006/relationships/image" Target="../media/image196.png"/><Relationship Id="rId6" Type="http://schemas.openxmlformats.org/officeDocument/2006/relationships/image" Target="../media/image20.png"/><Relationship Id="rId23" Type="http://schemas.openxmlformats.org/officeDocument/2006/relationships/image" Target="../media/image37.svg"/><Relationship Id="rId119" Type="http://schemas.openxmlformats.org/officeDocument/2006/relationships/image" Target="../media/image133.svg"/><Relationship Id="rId44" Type="http://schemas.openxmlformats.org/officeDocument/2006/relationships/image" Target="../media/image58.png"/><Relationship Id="rId65" Type="http://schemas.openxmlformats.org/officeDocument/2006/relationships/image" Target="../media/image79.svg"/><Relationship Id="rId86" Type="http://schemas.openxmlformats.org/officeDocument/2006/relationships/image" Target="../media/image100.png"/><Relationship Id="rId130" Type="http://schemas.openxmlformats.org/officeDocument/2006/relationships/image" Target="../media/image144.png"/><Relationship Id="rId151" Type="http://schemas.openxmlformats.org/officeDocument/2006/relationships/image" Target="../media/image165.svg"/><Relationship Id="rId172" Type="http://schemas.openxmlformats.org/officeDocument/2006/relationships/image" Target="../media/image186.png"/><Relationship Id="rId193" Type="http://schemas.openxmlformats.org/officeDocument/2006/relationships/image" Target="../media/image207.svg"/><Relationship Id="rId13" Type="http://schemas.openxmlformats.org/officeDocument/2006/relationships/image" Target="../media/image27.svg"/><Relationship Id="rId109" Type="http://schemas.openxmlformats.org/officeDocument/2006/relationships/image" Target="../media/image123.svg"/><Relationship Id="rId34" Type="http://schemas.openxmlformats.org/officeDocument/2006/relationships/image" Target="../media/image48.png"/><Relationship Id="rId50" Type="http://schemas.openxmlformats.org/officeDocument/2006/relationships/image" Target="../media/image64.png"/><Relationship Id="rId55" Type="http://schemas.openxmlformats.org/officeDocument/2006/relationships/image" Target="../media/image69.svg"/><Relationship Id="rId76" Type="http://schemas.openxmlformats.org/officeDocument/2006/relationships/image" Target="../media/image90.png"/><Relationship Id="rId97" Type="http://schemas.openxmlformats.org/officeDocument/2006/relationships/image" Target="../media/image111.svg"/><Relationship Id="rId104" Type="http://schemas.openxmlformats.org/officeDocument/2006/relationships/image" Target="../media/image118.png"/><Relationship Id="rId120" Type="http://schemas.openxmlformats.org/officeDocument/2006/relationships/image" Target="../media/image134.png"/><Relationship Id="rId125" Type="http://schemas.openxmlformats.org/officeDocument/2006/relationships/image" Target="../media/image139.svg"/><Relationship Id="rId141" Type="http://schemas.openxmlformats.org/officeDocument/2006/relationships/image" Target="../media/image155.svg"/><Relationship Id="rId146" Type="http://schemas.openxmlformats.org/officeDocument/2006/relationships/image" Target="../media/image160.png"/><Relationship Id="rId167" Type="http://schemas.openxmlformats.org/officeDocument/2006/relationships/image" Target="../media/image181.svg"/><Relationship Id="rId188" Type="http://schemas.openxmlformats.org/officeDocument/2006/relationships/image" Target="../media/image202.png"/><Relationship Id="rId7" Type="http://schemas.openxmlformats.org/officeDocument/2006/relationships/image" Target="../media/image21.svg"/><Relationship Id="rId71" Type="http://schemas.openxmlformats.org/officeDocument/2006/relationships/image" Target="../media/image85.svg"/><Relationship Id="rId92" Type="http://schemas.openxmlformats.org/officeDocument/2006/relationships/image" Target="../media/image106.png"/><Relationship Id="rId162" Type="http://schemas.openxmlformats.org/officeDocument/2006/relationships/image" Target="../media/image176.png"/><Relationship Id="rId183" Type="http://schemas.openxmlformats.org/officeDocument/2006/relationships/image" Target="../media/image197.svg"/><Relationship Id="rId2" Type="http://schemas.openxmlformats.org/officeDocument/2006/relationships/image" Target="../media/image16.png"/><Relationship Id="rId29" Type="http://schemas.openxmlformats.org/officeDocument/2006/relationships/image" Target="../media/image43.svg"/><Relationship Id="rId24" Type="http://schemas.openxmlformats.org/officeDocument/2006/relationships/image" Target="../media/image38.png"/><Relationship Id="rId40" Type="http://schemas.openxmlformats.org/officeDocument/2006/relationships/image" Target="../media/image54.png"/><Relationship Id="rId45" Type="http://schemas.openxmlformats.org/officeDocument/2006/relationships/image" Target="../media/image59.svg"/><Relationship Id="rId66" Type="http://schemas.openxmlformats.org/officeDocument/2006/relationships/image" Target="../media/image80.png"/><Relationship Id="rId87" Type="http://schemas.openxmlformats.org/officeDocument/2006/relationships/image" Target="../media/image101.svg"/><Relationship Id="rId110" Type="http://schemas.openxmlformats.org/officeDocument/2006/relationships/image" Target="../media/image124.png"/><Relationship Id="rId115" Type="http://schemas.openxmlformats.org/officeDocument/2006/relationships/image" Target="../media/image129.svg"/><Relationship Id="rId131" Type="http://schemas.openxmlformats.org/officeDocument/2006/relationships/image" Target="../media/image145.svg"/><Relationship Id="rId136" Type="http://schemas.openxmlformats.org/officeDocument/2006/relationships/image" Target="../media/image150.png"/><Relationship Id="rId157" Type="http://schemas.openxmlformats.org/officeDocument/2006/relationships/image" Target="../media/image171.svg"/><Relationship Id="rId178" Type="http://schemas.openxmlformats.org/officeDocument/2006/relationships/image" Target="../media/image192.png"/><Relationship Id="rId61" Type="http://schemas.openxmlformats.org/officeDocument/2006/relationships/image" Target="../media/image75.svg"/><Relationship Id="rId82" Type="http://schemas.openxmlformats.org/officeDocument/2006/relationships/image" Target="../media/image96.png"/><Relationship Id="rId152" Type="http://schemas.openxmlformats.org/officeDocument/2006/relationships/image" Target="../media/image166.png"/><Relationship Id="rId173" Type="http://schemas.openxmlformats.org/officeDocument/2006/relationships/image" Target="../media/image187.svg"/><Relationship Id="rId19" Type="http://schemas.openxmlformats.org/officeDocument/2006/relationships/image" Target="../media/image33.svg"/><Relationship Id="rId14" Type="http://schemas.openxmlformats.org/officeDocument/2006/relationships/image" Target="../media/image28.png"/><Relationship Id="rId30" Type="http://schemas.openxmlformats.org/officeDocument/2006/relationships/image" Target="../media/image44.png"/><Relationship Id="rId35" Type="http://schemas.openxmlformats.org/officeDocument/2006/relationships/image" Target="../media/image49.svg"/><Relationship Id="rId56" Type="http://schemas.openxmlformats.org/officeDocument/2006/relationships/image" Target="../media/image70.png"/><Relationship Id="rId77" Type="http://schemas.openxmlformats.org/officeDocument/2006/relationships/image" Target="../media/image91.svg"/><Relationship Id="rId100" Type="http://schemas.openxmlformats.org/officeDocument/2006/relationships/image" Target="../media/image114.png"/><Relationship Id="rId105" Type="http://schemas.openxmlformats.org/officeDocument/2006/relationships/image" Target="../media/image119.svg"/><Relationship Id="rId126" Type="http://schemas.openxmlformats.org/officeDocument/2006/relationships/image" Target="../media/image140.png"/><Relationship Id="rId147" Type="http://schemas.openxmlformats.org/officeDocument/2006/relationships/image" Target="../media/image161.svg"/><Relationship Id="rId168" Type="http://schemas.openxmlformats.org/officeDocument/2006/relationships/image" Target="../media/image182.png"/><Relationship Id="rId8" Type="http://schemas.openxmlformats.org/officeDocument/2006/relationships/image" Target="../media/image22.png"/><Relationship Id="rId51" Type="http://schemas.openxmlformats.org/officeDocument/2006/relationships/image" Target="../media/image65.svg"/><Relationship Id="rId72" Type="http://schemas.openxmlformats.org/officeDocument/2006/relationships/image" Target="../media/image86.png"/><Relationship Id="rId93" Type="http://schemas.openxmlformats.org/officeDocument/2006/relationships/image" Target="../media/image107.svg"/><Relationship Id="rId98" Type="http://schemas.openxmlformats.org/officeDocument/2006/relationships/image" Target="../media/image112.png"/><Relationship Id="rId121" Type="http://schemas.openxmlformats.org/officeDocument/2006/relationships/image" Target="../media/image135.svg"/><Relationship Id="rId142" Type="http://schemas.openxmlformats.org/officeDocument/2006/relationships/image" Target="../media/image156.png"/><Relationship Id="rId163" Type="http://schemas.openxmlformats.org/officeDocument/2006/relationships/image" Target="../media/image177.svg"/><Relationship Id="rId184" Type="http://schemas.openxmlformats.org/officeDocument/2006/relationships/image" Target="../media/image198.png"/><Relationship Id="rId189" Type="http://schemas.openxmlformats.org/officeDocument/2006/relationships/image" Target="../media/image203.svg"/><Relationship Id="rId3" Type="http://schemas.openxmlformats.org/officeDocument/2006/relationships/image" Target="../media/image17.svg"/><Relationship Id="rId25" Type="http://schemas.openxmlformats.org/officeDocument/2006/relationships/image" Target="../media/image39.svg"/><Relationship Id="rId46" Type="http://schemas.openxmlformats.org/officeDocument/2006/relationships/image" Target="../media/image60.png"/><Relationship Id="rId67" Type="http://schemas.openxmlformats.org/officeDocument/2006/relationships/image" Target="../media/image81.svg"/><Relationship Id="rId116" Type="http://schemas.openxmlformats.org/officeDocument/2006/relationships/image" Target="../media/image130.png"/><Relationship Id="rId137" Type="http://schemas.openxmlformats.org/officeDocument/2006/relationships/image" Target="../media/image151.svg"/><Relationship Id="rId158" Type="http://schemas.openxmlformats.org/officeDocument/2006/relationships/image" Target="../media/image172.png"/><Relationship Id="rId20" Type="http://schemas.openxmlformats.org/officeDocument/2006/relationships/image" Target="../media/image34.png"/><Relationship Id="rId41" Type="http://schemas.openxmlformats.org/officeDocument/2006/relationships/image" Target="../media/image55.svg"/><Relationship Id="rId62" Type="http://schemas.openxmlformats.org/officeDocument/2006/relationships/image" Target="../media/image76.png"/><Relationship Id="rId83" Type="http://schemas.openxmlformats.org/officeDocument/2006/relationships/image" Target="../media/image97.svg"/><Relationship Id="rId88" Type="http://schemas.openxmlformats.org/officeDocument/2006/relationships/image" Target="../media/image102.png"/><Relationship Id="rId111" Type="http://schemas.openxmlformats.org/officeDocument/2006/relationships/image" Target="../media/image125.svg"/><Relationship Id="rId132" Type="http://schemas.openxmlformats.org/officeDocument/2006/relationships/image" Target="../media/image146.png"/><Relationship Id="rId153" Type="http://schemas.openxmlformats.org/officeDocument/2006/relationships/image" Target="../media/image167.svg"/><Relationship Id="rId174" Type="http://schemas.openxmlformats.org/officeDocument/2006/relationships/image" Target="../media/image188.png"/><Relationship Id="rId179" Type="http://schemas.openxmlformats.org/officeDocument/2006/relationships/image" Target="../media/image193.svg"/><Relationship Id="rId190" Type="http://schemas.openxmlformats.org/officeDocument/2006/relationships/image" Target="../media/image204.png"/><Relationship Id="rId15" Type="http://schemas.openxmlformats.org/officeDocument/2006/relationships/image" Target="../media/image29.svg"/><Relationship Id="rId36" Type="http://schemas.openxmlformats.org/officeDocument/2006/relationships/image" Target="../media/image50.png"/><Relationship Id="rId57" Type="http://schemas.openxmlformats.org/officeDocument/2006/relationships/image" Target="../media/image71.svg"/><Relationship Id="rId106" Type="http://schemas.openxmlformats.org/officeDocument/2006/relationships/image" Target="../media/image120.png"/><Relationship Id="rId127" Type="http://schemas.openxmlformats.org/officeDocument/2006/relationships/image" Target="../media/image141.svg"/><Relationship Id="rId10" Type="http://schemas.openxmlformats.org/officeDocument/2006/relationships/image" Target="../media/image24.png"/><Relationship Id="rId31" Type="http://schemas.openxmlformats.org/officeDocument/2006/relationships/image" Target="../media/image45.svg"/><Relationship Id="rId52" Type="http://schemas.openxmlformats.org/officeDocument/2006/relationships/image" Target="../media/image66.png"/><Relationship Id="rId73" Type="http://schemas.openxmlformats.org/officeDocument/2006/relationships/image" Target="../media/image87.svg"/><Relationship Id="rId78" Type="http://schemas.openxmlformats.org/officeDocument/2006/relationships/image" Target="../media/image92.png"/><Relationship Id="rId94" Type="http://schemas.openxmlformats.org/officeDocument/2006/relationships/image" Target="../media/image108.png"/><Relationship Id="rId99" Type="http://schemas.openxmlformats.org/officeDocument/2006/relationships/image" Target="../media/image113.svg"/><Relationship Id="rId101" Type="http://schemas.openxmlformats.org/officeDocument/2006/relationships/image" Target="../media/image115.svg"/><Relationship Id="rId122" Type="http://schemas.openxmlformats.org/officeDocument/2006/relationships/image" Target="../media/image136.png"/><Relationship Id="rId143" Type="http://schemas.openxmlformats.org/officeDocument/2006/relationships/image" Target="../media/image157.svg"/><Relationship Id="rId148" Type="http://schemas.openxmlformats.org/officeDocument/2006/relationships/image" Target="../media/image162.png"/><Relationship Id="rId164" Type="http://schemas.openxmlformats.org/officeDocument/2006/relationships/image" Target="../media/image178.png"/><Relationship Id="rId169" Type="http://schemas.openxmlformats.org/officeDocument/2006/relationships/image" Target="../media/image183.svg"/><Relationship Id="rId185" Type="http://schemas.openxmlformats.org/officeDocument/2006/relationships/image" Target="../media/image19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80" Type="http://schemas.openxmlformats.org/officeDocument/2006/relationships/image" Target="../media/image194.png"/><Relationship Id="rId26" Type="http://schemas.openxmlformats.org/officeDocument/2006/relationships/image" Target="../media/image40.png"/><Relationship Id="rId47" Type="http://schemas.openxmlformats.org/officeDocument/2006/relationships/image" Target="../media/image61.svg"/><Relationship Id="rId68" Type="http://schemas.openxmlformats.org/officeDocument/2006/relationships/image" Target="../media/image82.png"/><Relationship Id="rId89" Type="http://schemas.openxmlformats.org/officeDocument/2006/relationships/image" Target="../media/image103.svg"/><Relationship Id="rId112" Type="http://schemas.openxmlformats.org/officeDocument/2006/relationships/image" Target="../media/image126.png"/><Relationship Id="rId133" Type="http://schemas.openxmlformats.org/officeDocument/2006/relationships/image" Target="../media/image147.svg"/><Relationship Id="rId154" Type="http://schemas.openxmlformats.org/officeDocument/2006/relationships/image" Target="../media/image168.png"/><Relationship Id="rId175" Type="http://schemas.openxmlformats.org/officeDocument/2006/relationships/image" Target="../media/image189.svg"/><Relationship Id="rId16" Type="http://schemas.openxmlformats.org/officeDocument/2006/relationships/image" Target="../media/image30.png"/><Relationship Id="rId37" Type="http://schemas.openxmlformats.org/officeDocument/2006/relationships/image" Target="../media/image51.svg"/><Relationship Id="rId58" Type="http://schemas.openxmlformats.org/officeDocument/2006/relationships/image" Target="../media/image72.png"/><Relationship Id="rId79" Type="http://schemas.openxmlformats.org/officeDocument/2006/relationships/image" Target="../media/image93.svg"/><Relationship Id="rId102" Type="http://schemas.openxmlformats.org/officeDocument/2006/relationships/image" Target="../media/image116.png"/><Relationship Id="rId123" Type="http://schemas.openxmlformats.org/officeDocument/2006/relationships/image" Target="../media/image137.svg"/><Relationship Id="rId144" Type="http://schemas.openxmlformats.org/officeDocument/2006/relationships/image" Target="../media/image158.png"/><Relationship Id="rId90" Type="http://schemas.openxmlformats.org/officeDocument/2006/relationships/image" Target="../media/image104.png"/><Relationship Id="rId165" Type="http://schemas.openxmlformats.org/officeDocument/2006/relationships/image" Target="../media/image179.svg"/><Relationship Id="rId186" Type="http://schemas.openxmlformats.org/officeDocument/2006/relationships/image" Target="../media/image200.png"/><Relationship Id="rId27" Type="http://schemas.openxmlformats.org/officeDocument/2006/relationships/image" Target="../media/image41.svg"/><Relationship Id="rId48" Type="http://schemas.openxmlformats.org/officeDocument/2006/relationships/image" Target="../media/image62.png"/><Relationship Id="rId69" Type="http://schemas.openxmlformats.org/officeDocument/2006/relationships/image" Target="../media/image83.svg"/><Relationship Id="rId113" Type="http://schemas.openxmlformats.org/officeDocument/2006/relationships/image" Target="../media/image127.svg"/><Relationship Id="rId134" Type="http://schemas.openxmlformats.org/officeDocument/2006/relationships/image" Target="../media/image148.png"/><Relationship Id="rId80" Type="http://schemas.openxmlformats.org/officeDocument/2006/relationships/image" Target="../media/image94.png"/><Relationship Id="rId155" Type="http://schemas.openxmlformats.org/officeDocument/2006/relationships/image" Target="../media/image169.svg"/><Relationship Id="rId176" Type="http://schemas.openxmlformats.org/officeDocument/2006/relationships/image" Target="../media/image190.png"/><Relationship Id="rId17" Type="http://schemas.openxmlformats.org/officeDocument/2006/relationships/image" Target="../media/image31.svg"/><Relationship Id="rId38" Type="http://schemas.openxmlformats.org/officeDocument/2006/relationships/image" Target="../media/image52.png"/><Relationship Id="rId59" Type="http://schemas.openxmlformats.org/officeDocument/2006/relationships/image" Target="../media/image73.svg"/><Relationship Id="rId103" Type="http://schemas.openxmlformats.org/officeDocument/2006/relationships/image" Target="../media/image117.svg"/><Relationship Id="rId124" Type="http://schemas.openxmlformats.org/officeDocument/2006/relationships/image" Target="../media/image138.png"/><Relationship Id="rId70" Type="http://schemas.openxmlformats.org/officeDocument/2006/relationships/image" Target="../media/image84.png"/><Relationship Id="rId91" Type="http://schemas.openxmlformats.org/officeDocument/2006/relationships/image" Target="../media/image105.svg"/><Relationship Id="rId145" Type="http://schemas.openxmlformats.org/officeDocument/2006/relationships/image" Target="../media/image159.svg"/><Relationship Id="rId166" Type="http://schemas.openxmlformats.org/officeDocument/2006/relationships/image" Target="../media/image180.png"/><Relationship Id="rId187" Type="http://schemas.openxmlformats.org/officeDocument/2006/relationships/image" Target="../media/image201.svg"/><Relationship Id="rId1" Type="http://schemas.openxmlformats.org/officeDocument/2006/relationships/slideLayout" Target="../slideLayouts/slideLayout14.xml"/><Relationship Id="rId28" Type="http://schemas.openxmlformats.org/officeDocument/2006/relationships/image" Target="../media/image42.png"/><Relationship Id="rId49" Type="http://schemas.openxmlformats.org/officeDocument/2006/relationships/image" Target="../media/image63.svg"/><Relationship Id="rId114" Type="http://schemas.openxmlformats.org/officeDocument/2006/relationships/image" Target="../media/image128.png"/><Relationship Id="rId60" Type="http://schemas.openxmlformats.org/officeDocument/2006/relationships/image" Target="../media/image74.png"/><Relationship Id="rId81" Type="http://schemas.openxmlformats.org/officeDocument/2006/relationships/image" Target="../media/image95.svg"/><Relationship Id="rId135" Type="http://schemas.openxmlformats.org/officeDocument/2006/relationships/image" Target="../media/image149.svg"/><Relationship Id="rId156" Type="http://schemas.openxmlformats.org/officeDocument/2006/relationships/image" Target="../media/image170.png"/><Relationship Id="rId177" Type="http://schemas.openxmlformats.org/officeDocument/2006/relationships/image" Target="../media/image191.svg"/><Relationship Id="rId18" Type="http://schemas.openxmlformats.org/officeDocument/2006/relationships/image" Target="../media/image32.png"/><Relationship Id="rId39" Type="http://schemas.openxmlformats.org/officeDocument/2006/relationships/image" Target="../media/image53.sv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2.svg"/><Relationship Id="rId21" Type="http://schemas.openxmlformats.org/officeDocument/2006/relationships/image" Target="../media/image227.svg"/><Relationship Id="rId42" Type="http://schemas.openxmlformats.org/officeDocument/2006/relationships/image" Target="../media/image248.png"/><Relationship Id="rId63" Type="http://schemas.openxmlformats.org/officeDocument/2006/relationships/image" Target="../media/image269.svg"/><Relationship Id="rId84" Type="http://schemas.openxmlformats.org/officeDocument/2006/relationships/image" Target="../media/image290.png"/><Relationship Id="rId138" Type="http://schemas.openxmlformats.org/officeDocument/2006/relationships/image" Target="../media/image343.png"/><Relationship Id="rId159" Type="http://schemas.openxmlformats.org/officeDocument/2006/relationships/image" Target="../media/image364.svg"/><Relationship Id="rId170" Type="http://schemas.openxmlformats.org/officeDocument/2006/relationships/image" Target="../media/image375.png"/><Relationship Id="rId191" Type="http://schemas.openxmlformats.org/officeDocument/2006/relationships/image" Target="../media/image396.svg"/><Relationship Id="rId107" Type="http://schemas.openxmlformats.org/officeDocument/2006/relationships/image" Target="../media/image313.svg"/><Relationship Id="rId11" Type="http://schemas.openxmlformats.org/officeDocument/2006/relationships/image" Target="../media/image217.svg"/><Relationship Id="rId32" Type="http://schemas.openxmlformats.org/officeDocument/2006/relationships/image" Target="../media/image238.png"/><Relationship Id="rId53" Type="http://schemas.openxmlformats.org/officeDocument/2006/relationships/image" Target="../media/image259.svg"/><Relationship Id="rId74" Type="http://schemas.openxmlformats.org/officeDocument/2006/relationships/image" Target="../media/image280.png"/><Relationship Id="rId128" Type="http://schemas.openxmlformats.org/officeDocument/2006/relationships/image" Target="../media/image333.png"/><Relationship Id="rId149" Type="http://schemas.openxmlformats.org/officeDocument/2006/relationships/image" Target="../media/image354.svg"/><Relationship Id="rId5" Type="http://schemas.openxmlformats.org/officeDocument/2006/relationships/image" Target="../media/image211.svg"/><Relationship Id="rId95" Type="http://schemas.openxmlformats.org/officeDocument/2006/relationships/image" Target="../media/image301.svg"/><Relationship Id="rId160" Type="http://schemas.openxmlformats.org/officeDocument/2006/relationships/image" Target="../media/image365.png"/><Relationship Id="rId181" Type="http://schemas.openxmlformats.org/officeDocument/2006/relationships/image" Target="../media/image386.svg"/><Relationship Id="rId22" Type="http://schemas.openxmlformats.org/officeDocument/2006/relationships/image" Target="../media/image228.png"/><Relationship Id="rId43" Type="http://schemas.openxmlformats.org/officeDocument/2006/relationships/image" Target="../media/image249.svg"/><Relationship Id="rId64" Type="http://schemas.openxmlformats.org/officeDocument/2006/relationships/image" Target="../media/image270.png"/><Relationship Id="rId118" Type="http://schemas.openxmlformats.org/officeDocument/2006/relationships/image" Target="../media/image323.png"/><Relationship Id="rId139" Type="http://schemas.openxmlformats.org/officeDocument/2006/relationships/image" Target="../media/image344.svg"/><Relationship Id="rId85" Type="http://schemas.openxmlformats.org/officeDocument/2006/relationships/image" Target="../media/image291.svg"/><Relationship Id="rId150" Type="http://schemas.openxmlformats.org/officeDocument/2006/relationships/image" Target="../media/image355.png"/><Relationship Id="rId171" Type="http://schemas.openxmlformats.org/officeDocument/2006/relationships/image" Target="../media/image376.svg"/><Relationship Id="rId192" Type="http://schemas.openxmlformats.org/officeDocument/2006/relationships/image" Target="../media/image397.png"/><Relationship Id="rId12" Type="http://schemas.openxmlformats.org/officeDocument/2006/relationships/image" Target="../media/image218.png"/><Relationship Id="rId33" Type="http://schemas.openxmlformats.org/officeDocument/2006/relationships/image" Target="../media/image239.svg"/><Relationship Id="rId108" Type="http://schemas.openxmlformats.org/officeDocument/2006/relationships/image" Target="../media/image314.png"/><Relationship Id="rId129" Type="http://schemas.openxmlformats.org/officeDocument/2006/relationships/image" Target="../media/image334.svg"/><Relationship Id="rId54" Type="http://schemas.openxmlformats.org/officeDocument/2006/relationships/image" Target="../media/image260.png"/><Relationship Id="rId75" Type="http://schemas.openxmlformats.org/officeDocument/2006/relationships/image" Target="../media/image281.svg"/><Relationship Id="rId96" Type="http://schemas.openxmlformats.org/officeDocument/2006/relationships/image" Target="../media/image302.png"/><Relationship Id="rId140" Type="http://schemas.openxmlformats.org/officeDocument/2006/relationships/image" Target="../media/image345.png"/><Relationship Id="rId161" Type="http://schemas.openxmlformats.org/officeDocument/2006/relationships/image" Target="../media/image366.svg"/><Relationship Id="rId182" Type="http://schemas.openxmlformats.org/officeDocument/2006/relationships/image" Target="../media/image387.png"/><Relationship Id="rId6" Type="http://schemas.openxmlformats.org/officeDocument/2006/relationships/image" Target="../media/image212.png"/><Relationship Id="rId23" Type="http://schemas.openxmlformats.org/officeDocument/2006/relationships/image" Target="../media/image229.svg"/><Relationship Id="rId119" Type="http://schemas.openxmlformats.org/officeDocument/2006/relationships/image" Target="../media/image324.svg"/><Relationship Id="rId44" Type="http://schemas.openxmlformats.org/officeDocument/2006/relationships/image" Target="../media/image250.png"/><Relationship Id="rId65" Type="http://schemas.openxmlformats.org/officeDocument/2006/relationships/image" Target="../media/image271.svg"/><Relationship Id="rId86" Type="http://schemas.openxmlformats.org/officeDocument/2006/relationships/image" Target="../media/image292.png"/><Relationship Id="rId130" Type="http://schemas.openxmlformats.org/officeDocument/2006/relationships/image" Target="../media/image335.png"/><Relationship Id="rId151" Type="http://schemas.openxmlformats.org/officeDocument/2006/relationships/image" Target="../media/image356.svg"/><Relationship Id="rId172" Type="http://schemas.openxmlformats.org/officeDocument/2006/relationships/image" Target="../media/image377.png"/><Relationship Id="rId193" Type="http://schemas.openxmlformats.org/officeDocument/2006/relationships/image" Target="../media/image398.svg"/><Relationship Id="rId13" Type="http://schemas.openxmlformats.org/officeDocument/2006/relationships/image" Target="../media/image219.svg"/><Relationship Id="rId109" Type="http://schemas.openxmlformats.org/officeDocument/2006/relationships/image" Target="../media/image315.svg"/><Relationship Id="rId34" Type="http://schemas.openxmlformats.org/officeDocument/2006/relationships/image" Target="../media/image240.png"/><Relationship Id="rId50" Type="http://schemas.openxmlformats.org/officeDocument/2006/relationships/image" Target="../media/image256.png"/><Relationship Id="rId55" Type="http://schemas.openxmlformats.org/officeDocument/2006/relationships/image" Target="../media/image261.svg"/><Relationship Id="rId76" Type="http://schemas.openxmlformats.org/officeDocument/2006/relationships/image" Target="../media/image282.png"/><Relationship Id="rId97" Type="http://schemas.openxmlformats.org/officeDocument/2006/relationships/image" Target="../media/image303.svg"/><Relationship Id="rId104" Type="http://schemas.openxmlformats.org/officeDocument/2006/relationships/image" Target="../media/image310.png"/><Relationship Id="rId120" Type="http://schemas.openxmlformats.org/officeDocument/2006/relationships/image" Target="../media/image325.png"/><Relationship Id="rId125" Type="http://schemas.openxmlformats.org/officeDocument/2006/relationships/image" Target="../media/image330.svg"/><Relationship Id="rId141" Type="http://schemas.openxmlformats.org/officeDocument/2006/relationships/image" Target="../media/image346.svg"/><Relationship Id="rId146" Type="http://schemas.openxmlformats.org/officeDocument/2006/relationships/image" Target="../media/image351.png"/><Relationship Id="rId167" Type="http://schemas.openxmlformats.org/officeDocument/2006/relationships/image" Target="../media/image372.svg"/><Relationship Id="rId188" Type="http://schemas.openxmlformats.org/officeDocument/2006/relationships/image" Target="../media/image393.png"/><Relationship Id="rId7" Type="http://schemas.openxmlformats.org/officeDocument/2006/relationships/image" Target="../media/image213.svg"/><Relationship Id="rId71" Type="http://schemas.openxmlformats.org/officeDocument/2006/relationships/image" Target="../media/image277.svg"/><Relationship Id="rId92" Type="http://schemas.openxmlformats.org/officeDocument/2006/relationships/image" Target="../media/image298.png"/><Relationship Id="rId162" Type="http://schemas.openxmlformats.org/officeDocument/2006/relationships/image" Target="../media/image367.png"/><Relationship Id="rId183" Type="http://schemas.openxmlformats.org/officeDocument/2006/relationships/image" Target="../media/image388.svg"/><Relationship Id="rId2" Type="http://schemas.openxmlformats.org/officeDocument/2006/relationships/image" Target="../media/image208.png"/><Relationship Id="rId29" Type="http://schemas.openxmlformats.org/officeDocument/2006/relationships/image" Target="../media/image235.svg"/><Relationship Id="rId24" Type="http://schemas.openxmlformats.org/officeDocument/2006/relationships/image" Target="../media/image230.png"/><Relationship Id="rId40" Type="http://schemas.openxmlformats.org/officeDocument/2006/relationships/image" Target="../media/image246.png"/><Relationship Id="rId45" Type="http://schemas.openxmlformats.org/officeDocument/2006/relationships/image" Target="../media/image251.svg"/><Relationship Id="rId66" Type="http://schemas.openxmlformats.org/officeDocument/2006/relationships/image" Target="../media/image272.png"/><Relationship Id="rId87" Type="http://schemas.openxmlformats.org/officeDocument/2006/relationships/image" Target="../media/image293.svg"/><Relationship Id="rId110" Type="http://schemas.openxmlformats.org/officeDocument/2006/relationships/image" Target="../media/image316.png"/><Relationship Id="rId115" Type="http://schemas.openxmlformats.org/officeDocument/2006/relationships/image" Target="../media/image321.svg"/><Relationship Id="rId131" Type="http://schemas.openxmlformats.org/officeDocument/2006/relationships/image" Target="../media/image336.svg"/><Relationship Id="rId136" Type="http://schemas.openxmlformats.org/officeDocument/2006/relationships/image" Target="../media/image341.png"/><Relationship Id="rId157" Type="http://schemas.openxmlformats.org/officeDocument/2006/relationships/image" Target="../media/image362.svg"/><Relationship Id="rId178" Type="http://schemas.openxmlformats.org/officeDocument/2006/relationships/image" Target="../media/image383.png"/><Relationship Id="rId61" Type="http://schemas.openxmlformats.org/officeDocument/2006/relationships/image" Target="../media/image267.svg"/><Relationship Id="rId82" Type="http://schemas.openxmlformats.org/officeDocument/2006/relationships/image" Target="../media/image288.png"/><Relationship Id="rId152" Type="http://schemas.openxmlformats.org/officeDocument/2006/relationships/image" Target="../media/image357.png"/><Relationship Id="rId173" Type="http://schemas.openxmlformats.org/officeDocument/2006/relationships/image" Target="../media/image378.svg"/><Relationship Id="rId19" Type="http://schemas.openxmlformats.org/officeDocument/2006/relationships/image" Target="../media/image225.svg"/><Relationship Id="rId14" Type="http://schemas.openxmlformats.org/officeDocument/2006/relationships/image" Target="../media/image220.png"/><Relationship Id="rId30" Type="http://schemas.openxmlformats.org/officeDocument/2006/relationships/image" Target="../media/image236.png"/><Relationship Id="rId35" Type="http://schemas.openxmlformats.org/officeDocument/2006/relationships/image" Target="../media/image241.svg"/><Relationship Id="rId56" Type="http://schemas.openxmlformats.org/officeDocument/2006/relationships/image" Target="../media/image262.png"/><Relationship Id="rId77" Type="http://schemas.openxmlformats.org/officeDocument/2006/relationships/image" Target="../media/image283.svg"/><Relationship Id="rId100" Type="http://schemas.openxmlformats.org/officeDocument/2006/relationships/image" Target="../media/image306.png"/><Relationship Id="rId105" Type="http://schemas.openxmlformats.org/officeDocument/2006/relationships/image" Target="../media/image311.svg"/><Relationship Id="rId126" Type="http://schemas.openxmlformats.org/officeDocument/2006/relationships/image" Target="../media/image331.png"/><Relationship Id="rId147" Type="http://schemas.openxmlformats.org/officeDocument/2006/relationships/image" Target="../media/image352.svg"/><Relationship Id="rId168" Type="http://schemas.openxmlformats.org/officeDocument/2006/relationships/image" Target="../media/image373.png"/><Relationship Id="rId8" Type="http://schemas.openxmlformats.org/officeDocument/2006/relationships/image" Target="../media/image214.png"/><Relationship Id="rId51" Type="http://schemas.openxmlformats.org/officeDocument/2006/relationships/image" Target="../media/image257.svg"/><Relationship Id="rId72" Type="http://schemas.openxmlformats.org/officeDocument/2006/relationships/image" Target="../media/image278.png"/><Relationship Id="rId93" Type="http://schemas.openxmlformats.org/officeDocument/2006/relationships/image" Target="../media/image299.svg"/><Relationship Id="rId98" Type="http://schemas.openxmlformats.org/officeDocument/2006/relationships/image" Target="../media/image304.png"/><Relationship Id="rId121" Type="http://schemas.openxmlformats.org/officeDocument/2006/relationships/image" Target="../media/image326.svg"/><Relationship Id="rId142" Type="http://schemas.openxmlformats.org/officeDocument/2006/relationships/image" Target="../media/image347.png"/><Relationship Id="rId163" Type="http://schemas.openxmlformats.org/officeDocument/2006/relationships/image" Target="../media/image368.svg"/><Relationship Id="rId184" Type="http://schemas.openxmlformats.org/officeDocument/2006/relationships/image" Target="../media/image389.png"/><Relationship Id="rId189" Type="http://schemas.openxmlformats.org/officeDocument/2006/relationships/image" Target="../media/image394.svg"/><Relationship Id="rId3" Type="http://schemas.openxmlformats.org/officeDocument/2006/relationships/image" Target="../media/image209.svg"/><Relationship Id="rId25" Type="http://schemas.openxmlformats.org/officeDocument/2006/relationships/image" Target="../media/image231.svg"/><Relationship Id="rId46" Type="http://schemas.openxmlformats.org/officeDocument/2006/relationships/image" Target="../media/image252.png"/><Relationship Id="rId67" Type="http://schemas.openxmlformats.org/officeDocument/2006/relationships/image" Target="../media/image273.svg"/><Relationship Id="rId116" Type="http://schemas.openxmlformats.org/officeDocument/2006/relationships/image" Target="../media/image154.png"/><Relationship Id="rId137" Type="http://schemas.openxmlformats.org/officeDocument/2006/relationships/image" Target="../media/image342.svg"/><Relationship Id="rId158" Type="http://schemas.openxmlformats.org/officeDocument/2006/relationships/image" Target="../media/image363.png"/><Relationship Id="rId20" Type="http://schemas.openxmlformats.org/officeDocument/2006/relationships/image" Target="../media/image226.png"/><Relationship Id="rId41" Type="http://schemas.openxmlformats.org/officeDocument/2006/relationships/image" Target="../media/image247.svg"/><Relationship Id="rId62" Type="http://schemas.openxmlformats.org/officeDocument/2006/relationships/image" Target="../media/image268.png"/><Relationship Id="rId83" Type="http://schemas.openxmlformats.org/officeDocument/2006/relationships/image" Target="../media/image289.svg"/><Relationship Id="rId88" Type="http://schemas.openxmlformats.org/officeDocument/2006/relationships/image" Target="../media/image294.png"/><Relationship Id="rId111" Type="http://schemas.openxmlformats.org/officeDocument/2006/relationships/image" Target="../media/image317.svg"/><Relationship Id="rId132" Type="http://schemas.openxmlformats.org/officeDocument/2006/relationships/image" Target="../media/image337.png"/><Relationship Id="rId153" Type="http://schemas.openxmlformats.org/officeDocument/2006/relationships/image" Target="../media/image358.svg"/><Relationship Id="rId174" Type="http://schemas.openxmlformats.org/officeDocument/2006/relationships/image" Target="../media/image379.png"/><Relationship Id="rId179" Type="http://schemas.openxmlformats.org/officeDocument/2006/relationships/image" Target="../media/image384.svg"/><Relationship Id="rId190" Type="http://schemas.openxmlformats.org/officeDocument/2006/relationships/image" Target="../media/image395.png"/><Relationship Id="rId15" Type="http://schemas.openxmlformats.org/officeDocument/2006/relationships/image" Target="../media/image221.svg"/><Relationship Id="rId36" Type="http://schemas.openxmlformats.org/officeDocument/2006/relationships/image" Target="../media/image242.png"/><Relationship Id="rId57" Type="http://schemas.openxmlformats.org/officeDocument/2006/relationships/image" Target="../media/image263.svg"/><Relationship Id="rId106" Type="http://schemas.openxmlformats.org/officeDocument/2006/relationships/image" Target="../media/image312.png"/><Relationship Id="rId127" Type="http://schemas.openxmlformats.org/officeDocument/2006/relationships/image" Target="../media/image332.svg"/><Relationship Id="rId10" Type="http://schemas.openxmlformats.org/officeDocument/2006/relationships/image" Target="../media/image216.png"/><Relationship Id="rId31" Type="http://schemas.openxmlformats.org/officeDocument/2006/relationships/image" Target="../media/image237.svg"/><Relationship Id="rId52" Type="http://schemas.openxmlformats.org/officeDocument/2006/relationships/image" Target="../media/image258.png"/><Relationship Id="rId73" Type="http://schemas.openxmlformats.org/officeDocument/2006/relationships/image" Target="../media/image279.svg"/><Relationship Id="rId78" Type="http://schemas.openxmlformats.org/officeDocument/2006/relationships/image" Target="../media/image284.png"/><Relationship Id="rId94" Type="http://schemas.openxmlformats.org/officeDocument/2006/relationships/image" Target="../media/image300.png"/><Relationship Id="rId99" Type="http://schemas.openxmlformats.org/officeDocument/2006/relationships/image" Target="../media/image305.svg"/><Relationship Id="rId101" Type="http://schemas.openxmlformats.org/officeDocument/2006/relationships/image" Target="../media/image307.svg"/><Relationship Id="rId122" Type="http://schemas.openxmlformats.org/officeDocument/2006/relationships/image" Target="../media/image327.png"/><Relationship Id="rId143" Type="http://schemas.openxmlformats.org/officeDocument/2006/relationships/image" Target="../media/image348.svg"/><Relationship Id="rId148" Type="http://schemas.openxmlformats.org/officeDocument/2006/relationships/image" Target="../media/image353.png"/><Relationship Id="rId164" Type="http://schemas.openxmlformats.org/officeDocument/2006/relationships/image" Target="../media/image369.png"/><Relationship Id="rId169" Type="http://schemas.openxmlformats.org/officeDocument/2006/relationships/image" Target="../media/image374.svg"/><Relationship Id="rId185" Type="http://schemas.openxmlformats.org/officeDocument/2006/relationships/image" Target="../media/image390.svg"/><Relationship Id="rId4" Type="http://schemas.openxmlformats.org/officeDocument/2006/relationships/image" Target="../media/image210.png"/><Relationship Id="rId9" Type="http://schemas.openxmlformats.org/officeDocument/2006/relationships/image" Target="../media/image215.svg"/><Relationship Id="rId180" Type="http://schemas.openxmlformats.org/officeDocument/2006/relationships/image" Target="../media/image385.png"/><Relationship Id="rId26" Type="http://schemas.openxmlformats.org/officeDocument/2006/relationships/image" Target="../media/image232.png"/><Relationship Id="rId47" Type="http://schemas.openxmlformats.org/officeDocument/2006/relationships/image" Target="../media/image253.svg"/><Relationship Id="rId68" Type="http://schemas.openxmlformats.org/officeDocument/2006/relationships/image" Target="../media/image274.png"/><Relationship Id="rId89" Type="http://schemas.openxmlformats.org/officeDocument/2006/relationships/image" Target="../media/image295.svg"/><Relationship Id="rId112" Type="http://schemas.openxmlformats.org/officeDocument/2006/relationships/image" Target="../media/image318.png"/><Relationship Id="rId133" Type="http://schemas.openxmlformats.org/officeDocument/2006/relationships/image" Target="../media/image338.svg"/><Relationship Id="rId154" Type="http://schemas.openxmlformats.org/officeDocument/2006/relationships/image" Target="../media/image359.png"/><Relationship Id="rId175" Type="http://schemas.openxmlformats.org/officeDocument/2006/relationships/image" Target="../media/image380.svg"/><Relationship Id="rId16" Type="http://schemas.openxmlformats.org/officeDocument/2006/relationships/image" Target="../media/image222.png"/><Relationship Id="rId37" Type="http://schemas.openxmlformats.org/officeDocument/2006/relationships/image" Target="../media/image243.svg"/><Relationship Id="rId58" Type="http://schemas.openxmlformats.org/officeDocument/2006/relationships/image" Target="../media/image264.png"/><Relationship Id="rId79" Type="http://schemas.openxmlformats.org/officeDocument/2006/relationships/image" Target="../media/image285.svg"/><Relationship Id="rId102" Type="http://schemas.openxmlformats.org/officeDocument/2006/relationships/image" Target="../media/image308.png"/><Relationship Id="rId123" Type="http://schemas.openxmlformats.org/officeDocument/2006/relationships/image" Target="../media/image328.svg"/><Relationship Id="rId144" Type="http://schemas.openxmlformats.org/officeDocument/2006/relationships/image" Target="../media/image349.png"/><Relationship Id="rId90" Type="http://schemas.openxmlformats.org/officeDocument/2006/relationships/image" Target="../media/image296.png"/><Relationship Id="rId165" Type="http://schemas.openxmlformats.org/officeDocument/2006/relationships/image" Target="../media/image370.svg"/><Relationship Id="rId186" Type="http://schemas.openxmlformats.org/officeDocument/2006/relationships/image" Target="../media/image391.png"/><Relationship Id="rId27" Type="http://schemas.openxmlformats.org/officeDocument/2006/relationships/image" Target="../media/image233.svg"/><Relationship Id="rId48" Type="http://schemas.openxmlformats.org/officeDocument/2006/relationships/image" Target="../media/image254.png"/><Relationship Id="rId69" Type="http://schemas.openxmlformats.org/officeDocument/2006/relationships/image" Target="../media/image275.svg"/><Relationship Id="rId113" Type="http://schemas.openxmlformats.org/officeDocument/2006/relationships/image" Target="../media/image319.svg"/><Relationship Id="rId134" Type="http://schemas.openxmlformats.org/officeDocument/2006/relationships/image" Target="../media/image339.png"/><Relationship Id="rId80" Type="http://schemas.openxmlformats.org/officeDocument/2006/relationships/image" Target="../media/image286.png"/><Relationship Id="rId155" Type="http://schemas.openxmlformats.org/officeDocument/2006/relationships/image" Target="../media/image360.svg"/><Relationship Id="rId176" Type="http://schemas.openxmlformats.org/officeDocument/2006/relationships/image" Target="../media/image381.png"/><Relationship Id="rId17" Type="http://schemas.openxmlformats.org/officeDocument/2006/relationships/image" Target="../media/image223.svg"/><Relationship Id="rId38" Type="http://schemas.openxmlformats.org/officeDocument/2006/relationships/image" Target="../media/image244.png"/><Relationship Id="rId59" Type="http://schemas.openxmlformats.org/officeDocument/2006/relationships/image" Target="../media/image265.svg"/><Relationship Id="rId103" Type="http://schemas.openxmlformats.org/officeDocument/2006/relationships/image" Target="../media/image309.svg"/><Relationship Id="rId124" Type="http://schemas.openxmlformats.org/officeDocument/2006/relationships/image" Target="../media/image329.png"/><Relationship Id="rId70" Type="http://schemas.openxmlformats.org/officeDocument/2006/relationships/image" Target="../media/image276.png"/><Relationship Id="rId91" Type="http://schemas.openxmlformats.org/officeDocument/2006/relationships/image" Target="../media/image297.svg"/><Relationship Id="rId145" Type="http://schemas.openxmlformats.org/officeDocument/2006/relationships/image" Target="../media/image350.svg"/><Relationship Id="rId166" Type="http://schemas.openxmlformats.org/officeDocument/2006/relationships/image" Target="../media/image371.png"/><Relationship Id="rId187" Type="http://schemas.openxmlformats.org/officeDocument/2006/relationships/image" Target="../media/image392.svg"/><Relationship Id="rId1" Type="http://schemas.openxmlformats.org/officeDocument/2006/relationships/slideLayout" Target="../slideLayouts/slideLayout14.xml"/><Relationship Id="rId28" Type="http://schemas.openxmlformats.org/officeDocument/2006/relationships/image" Target="../media/image234.png"/><Relationship Id="rId49" Type="http://schemas.openxmlformats.org/officeDocument/2006/relationships/image" Target="../media/image255.svg"/><Relationship Id="rId114" Type="http://schemas.openxmlformats.org/officeDocument/2006/relationships/image" Target="../media/image320.png"/><Relationship Id="rId60" Type="http://schemas.openxmlformats.org/officeDocument/2006/relationships/image" Target="../media/image266.png"/><Relationship Id="rId81" Type="http://schemas.openxmlformats.org/officeDocument/2006/relationships/image" Target="../media/image287.svg"/><Relationship Id="rId135" Type="http://schemas.openxmlformats.org/officeDocument/2006/relationships/image" Target="../media/image340.svg"/><Relationship Id="rId156" Type="http://schemas.openxmlformats.org/officeDocument/2006/relationships/image" Target="../media/image361.png"/><Relationship Id="rId177" Type="http://schemas.openxmlformats.org/officeDocument/2006/relationships/image" Target="../media/image382.svg"/><Relationship Id="rId18" Type="http://schemas.openxmlformats.org/officeDocument/2006/relationships/image" Target="../media/image224.png"/><Relationship Id="rId39" Type="http://schemas.openxmlformats.org/officeDocument/2006/relationships/image" Target="../media/image245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ptmon.com/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hyperlink" Target="https://fonts.google.com/specimen/DM+Sans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D73193-E2D0-4F9B-B26C-844A1F06F4BA}"/>
              </a:ext>
            </a:extLst>
          </p:cNvPr>
          <p:cNvSpPr txBox="1"/>
          <p:nvPr/>
        </p:nvSpPr>
        <p:spPr>
          <a:xfrm>
            <a:off x="2176841" y="2321006"/>
            <a:ext cx="7838318" cy="34163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F8F8F4"/>
                </a:solidFill>
                <a:latin typeface="+mj-lt"/>
                <a:cs typeface="Arial" panose="020B0604020202020204" pitchFamily="34" charset="0"/>
              </a:rPr>
              <a:t>A movie recommendation system </a:t>
            </a:r>
            <a:endParaRPr lang="ko-KR" altLang="en-US" sz="7200" dirty="0">
              <a:solidFill>
                <a:srgbClr val="F8F8F4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1570C5-4408-4C88-8CE4-B534381CEEDA}"/>
              </a:ext>
            </a:extLst>
          </p:cNvPr>
          <p:cNvSpPr txBox="1"/>
          <p:nvPr/>
        </p:nvSpPr>
        <p:spPr>
          <a:xfrm>
            <a:off x="374952" y="1384746"/>
            <a:ext cx="439849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>
                <a:solidFill>
                  <a:srgbClr val="F8F8F4"/>
                </a:solidFill>
                <a:latin typeface="+mj-lt"/>
                <a:cs typeface="Arial" panose="020B0604020202020204" pitchFamily="34" charset="0"/>
              </a:rPr>
              <a:t>COMING</a:t>
            </a:r>
            <a:endParaRPr lang="ko-KR" altLang="en-US" sz="2000" dirty="0">
              <a:solidFill>
                <a:srgbClr val="F8F8F4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68239E-8B59-48A9-BDF6-FA2A70847518}"/>
              </a:ext>
            </a:extLst>
          </p:cNvPr>
          <p:cNvSpPr txBox="1"/>
          <p:nvPr/>
        </p:nvSpPr>
        <p:spPr>
          <a:xfrm>
            <a:off x="374952" y="1778198"/>
            <a:ext cx="439849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>
                <a:solidFill>
                  <a:srgbClr val="F8F8F4"/>
                </a:solidFill>
                <a:cs typeface="Arial" panose="020B0604020202020204" pitchFamily="34" charset="0"/>
              </a:rPr>
              <a:t>24</a:t>
            </a:r>
            <a:r>
              <a:rPr lang="en-US" altLang="ko-KR" sz="2000" baseline="30000" dirty="0">
                <a:solidFill>
                  <a:srgbClr val="F8F8F4"/>
                </a:solidFill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solidFill>
                  <a:srgbClr val="F8F8F4"/>
                </a:solidFill>
                <a:cs typeface="Arial" panose="020B0604020202020204" pitchFamily="34" charset="0"/>
              </a:rPr>
              <a:t> June, 2024</a:t>
            </a:r>
            <a:endParaRPr lang="ko-KR" altLang="en-US" sz="2000" dirty="0">
              <a:solidFill>
                <a:srgbClr val="F8F8F4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6AB353-FCAC-4472-B4E9-0F209CF851B2}"/>
              </a:ext>
            </a:extLst>
          </p:cNvPr>
          <p:cNvSpPr txBox="1"/>
          <p:nvPr/>
        </p:nvSpPr>
        <p:spPr>
          <a:xfrm>
            <a:off x="335147" y="6060902"/>
            <a:ext cx="649019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>
                <a:solidFill>
                  <a:srgbClr val="0B0202"/>
                </a:solidFill>
                <a:cs typeface="Arial" panose="020B0604020202020204" pitchFamily="34" charset="0"/>
              </a:defRPr>
            </a:lvl1pPr>
          </a:lstStyle>
          <a:p>
            <a:r>
              <a:rPr lang="en-CA" altLang="ko-KR" dirty="0">
                <a:solidFill>
                  <a:srgbClr val="F8F8F4"/>
                </a:solidFill>
              </a:rPr>
              <a:t>Michael </a:t>
            </a:r>
            <a:r>
              <a:rPr lang="en-CA" altLang="ko-KR" dirty="0" err="1">
                <a:solidFill>
                  <a:srgbClr val="F8F8F4"/>
                </a:solidFill>
              </a:rPr>
              <a:t>Elkabas</a:t>
            </a:r>
            <a:r>
              <a:rPr lang="en-CA" altLang="ko-KR" dirty="0">
                <a:solidFill>
                  <a:srgbClr val="F8F8F4"/>
                </a:solidFill>
              </a:rPr>
              <a:t>, Vaibhav Singh, </a:t>
            </a:r>
            <a:r>
              <a:rPr lang="en-CA" altLang="ko-KR" dirty="0" err="1">
                <a:solidFill>
                  <a:srgbClr val="F8F8F4"/>
                </a:solidFill>
              </a:rPr>
              <a:t>HoHsin</a:t>
            </a:r>
            <a:r>
              <a:rPr lang="en-CA" altLang="ko-KR" dirty="0">
                <a:solidFill>
                  <a:srgbClr val="F8F8F4"/>
                </a:solidFill>
              </a:rPr>
              <a:t> Chang, Ola Usman</a:t>
            </a:r>
            <a:endParaRPr lang="ko-KR" altLang="en-US" dirty="0">
              <a:solidFill>
                <a:srgbClr val="F8F8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56CA587-0B19-447D-8206-E117C7077A0B}"/>
              </a:ext>
            </a:extLst>
          </p:cNvPr>
          <p:cNvSpPr txBox="1"/>
          <p:nvPr/>
        </p:nvSpPr>
        <p:spPr>
          <a:xfrm>
            <a:off x="1896440" y="2830981"/>
            <a:ext cx="48700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rgbClr val="000334"/>
                </a:solidFill>
              </a:defRPr>
            </a:lvl1pPr>
          </a:lstStyle>
          <a:p>
            <a:r>
              <a:rPr lang="en-US" altLang="ko-KR" dirty="0">
                <a:solidFill>
                  <a:srgbClr val="202020"/>
                </a:solidFill>
              </a:rPr>
              <a:t>Duis </a:t>
            </a:r>
            <a:r>
              <a:rPr lang="en-US" altLang="ko-KR" dirty="0" err="1">
                <a:solidFill>
                  <a:srgbClr val="202020"/>
                </a:solidFill>
              </a:rPr>
              <a:t>aute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irure</a:t>
            </a:r>
            <a:r>
              <a:rPr lang="en-US" altLang="ko-KR" dirty="0">
                <a:solidFill>
                  <a:srgbClr val="202020"/>
                </a:solidFill>
              </a:rPr>
              <a:t> dolor in </a:t>
            </a:r>
            <a:r>
              <a:rPr lang="en-US" altLang="ko-KR" dirty="0" err="1">
                <a:solidFill>
                  <a:srgbClr val="202020"/>
                </a:solidFill>
              </a:rPr>
              <a:t>reprehenderit</a:t>
            </a:r>
            <a:r>
              <a:rPr lang="en-US" altLang="ko-KR" dirty="0">
                <a:solidFill>
                  <a:srgbClr val="202020"/>
                </a:solidFill>
              </a:rPr>
              <a:t> in </a:t>
            </a:r>
            <a:r>
              <a:rPr lang="en-US" altLang="ko-KR" dirty="0" err="1">
                <a:solidFill>
                  <a:srgbClr val="202020"/>
                </a:solidFill>
              </a:rPr>
              <a:t>voluptate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velit</a:t>
            </a:r>
            <a:endParaRPr lang="en-US" altLang="ko-KR" dirty="0">
              <a:solidFill>
                <a:srgbClr val="202020"/>
              </a:solidFill>
            </a:endParaRPr>
          </a:p>
          <a:p>
            <a:endParaRPr lang="en-US" altLang="ko-KR" dirty="0">
              <a:solidFill>
                <a:srgbClr val="202020"/>
              </a:solidFill>
            </a:endParaRPr>
          </a:p>
          <a:p>
            <a:r>
              <a:rPr lang="en-US" altLang="ko-KR" dirty="0" err="1">
                <a:solidFill>
                  <a:srgbClr val="202020"/>
                </a:solidFill>
              </a:rPr>
              <a:t>Esse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cillum</a:t>
            </a:r>
            <a:r>
              <a:rPr lang="en-US" altLang="ko-KR" dirty="0">
                <a:solidFill>
                  <a:srgbClr val="202020"/>
                </a:solidFill>
              </a:rPr>
              <a:t> dolore </a:t>
            </a:r>
            <a:r>
              <a:rPr lang="en-US" altLang="ko-KR" dirty="0" err="1">
                <a:solidFill>
                  <a:srgbClr val="202020"/>
                </a:solidFill>
              </a:rPr>
              <a:t>eu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fugiat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nulla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pariatur</a:t>
            </a:r>
            <a:endParaRPr lang="en-US" altLang="ko-KR" dirty="0">
              <a:solidFill>
                <a:srgbClr val="202020"/>
              </a:solidFill>
            </a:endParaRPr>
          </a:p>
          <a:p>
            <a:endParaRPr lang="en-US" altLang="ko-KR" dirty="0">
              <a:solidFill>
                <a:srgbClr val="202020"/>
              </a:solidFill>
            </a:endParaRPr>
          </a:p>
          <a:p>
            <a:r>
              <a:rPr lang="en-US" altLang="ko-KR" dirty="0" err="1">
                <a:solidFill>
                  <a:srgbClr val="202020"/>
                </a:solidFill>
              </a:rPr>
              <a:t>Excepteur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sint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occaecat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cupidatat</a:t>
            </a:r>
            <a:r>
              <a:rPr lang="en-US" altLang="ko-KR" dirty="0">
                <a:solidFill>
                  <a:srgbClr val="202020"/>
                </a:solidFill>
              </a:rPr>
              <a:t> non </a:t>
            </a:r>
            <a:r>
              <a:rPr lang="en-US" altLang="ko-KR" dirty="0" err="1">
                <a:solidFill>
                  <a:srgbClr val="202020"/>
                </a:solidFill>
              </a:rPr>
              <a:t>proident</a:t>
            </a:r>
            <a:endParaRPr lang="en-US" altLang="ko-KR" dirty="0">
              <a:solidFill>
                <a:srgbClr val="20202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989230-016B-44CA-AFBC-230339EB9A47}"/>
              </a:ext>
            </a:extLst>
          </p:cNvPr>
          <p:cNvSpPr/>
          <p:nvPr/>
        </p:nvSpPr>
        <p:spPr>
          <a:xfrm>
            <a:off x="1810714" y="2162022"/>
            <a:ext cx="495576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400" dirty="0">
                <a:solidFill>
                  <a:srgbClr val="202020"/>
                </a:solidFill>
                <a:latin typeface="+mj-lt"/>
              </a:rPr>
              <a:t>Case 3</a:t>
            </a:r>
            <a:endParaRPr lang="ko-KR" altLang="en-US" sz="2400" dirty="0">
              <a:solidFill>
                <a:srgbClr val="20202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B8E10B-1A3C-433D-88E3-F55A07CA47A0}"/>
              </a:ext>
            </a:extLst>
          </p:cNvPr>
          <p:cNvSpPr/>
          <p:nvPr/>
        </p:nvSpPr>
        <p:spPr>
          <a:xfrm>
            <a:off x="292528" y="2030916"/>
            <a:ext cx="1249610" cy="1249610"/>
          </a:xfrm>
          <a:prstGeom prst="ellipse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8F8F4"/>
              </a:solidFill>
              <a:latin typeface="+mj-lt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2D8BB634-C5DA-41BD-87E4-1D4BE1CF0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653" y="2439424"/>
            <a:ext cx="455360" cy="432594"/>
          </a:xfrm>
          <a:prstGeom prst="rect">
            <a:avLst/>
          </a:prstGeom>
          <a:effectLst/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79954A29-9C57-4C41-BB59-B84D963C7B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047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7536B90-BE0F-464E-9216-7A07C62B02EE}"/>
              </a:ext>
            </a:extLst>
          </p:cNvPr>
          <p:cNvSpPr txBox="1"/>
          <p:nvPr/>
        </p:nvSpPr>
        <p:spPr>
          <a:xfrm>
            <a:off x="2998843" y="1342879"/>
            <a:ext cx="619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02020"/>
                </a:solidFill>
                <a:cs typeface="Arial" panose="020B0604020202020204" pitchFamily="34" charset="0"/>
              </a:rPr>
              <a:t>conclusion</a:t>
            </a:r>
            <a:endParaRPr lang="ko-KR" altLang="en-US" sz="3200" dirty="0">
              <a:solidFill>
                <a:srgbClr val="202020"/>
              </a:solidFill>
              <a:cs typeface="Arial" panose="020B0604020202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2849222-8ABC-4B56-8376-4F15A34EC813}"/>
              </a:ext>
            </a:extLst>
          </p:cNvPr>
          <p:cNvGrpSpPr/>
          <p:nvPr/>
        </p:nvGrpSpPr>
        <p:grpSpPr>
          <a:xfrm>
            <a:off x="1096325" y="2551720"/>
            <a:ext cx="360872" cy="564169"/>
            <a:chOff x="2176740" y="5552108"/>
            <a:chExt cx="257175" cy="402049"/>
          </a:xfrm>
          <a:solidFill>
            <a:srgbClr val="F8EF47"/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5266122-F381-4BA8-B4C0-5B6356595AF8}"/>
                </a:ext>
              </a:extLst>
            </p:cNvPr>
            <p:cNvSpPr/>
            <p:nvPr/>
          </p:nvSpPr>
          <p:spPr>
            <a:xfrm>
              <a:off x="2176740" y="5620788"/>
              <a:ext cx="257175" cy="333369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9AB8569-AC37-4765-8BFB-7FEBC53394FD}"/>
                </a:ext>
              </a:extLst>
            </p:cNvPr>
            <p:cNvSpPr/>
            <p:nvPr/>
          </p:nvSpPr>
          <p:spPr>
            <a:xfrm>
              <a:off x="2286374" y="5552108"/>
              <a:ext cx="28576" cy="57149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818C960-25C8-4697-8C0F-72AB06CBC151}"/>
                </a:ext>
              </a:extLst>
            </p:cNvPr>
            <p:cNvSpPr/>
            <p:nvPr/>
          </p:nvSpPr>
          <p:spPr>
            <a:xfrm>
              <a:off x="2234946" y="5560356"/>
              <a:ext cx="38100" cy="47624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1C4F731-C84A-4175-BB6B-456189CF739E}"/>
                </a:ext>
              </a:extLst>
            </p:cNvPr>
            <p:cNvSpPr/>
            <p:nvPr/>
          </p:nvSpPr>
          <p:spPr>
            <a:xfrm>
              <a:off x="2330381" y="5560507"/>
              <a:ext cx="38100" cy="47624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</p:grp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5C5BD9CB-EFE7-4013-8ED1-0AB1401AE664}"/>
              </a:ext>
            </a:extLst>
          </p:cNvPr>
          <p:cNvSpPr/>
          <p:nvPr/>
        </p:nvSpPr>
        <p:spPr>
          <a:xfrm>
            <a:off x="4772619" y="2586933"/>
            <a:ext cx="493745" cy="493744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F8F4"/>
              </a:solidFill>
              <a:latin typeface="+mj-lt"/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0F0600F7-E05D-455C-9830-29780A9064B1}"/>
              </a:ext>
            </a:extLst>
          </p:cNvPr>
          <p:cNvSpPr/>
          <p:nvPr/>
        </p:nvSpPr>
        <p:spPr>
          <a:xfrm>
            <a:off x="8438012" y="2562953"/>
            <a:ext cx="449218" cy="541704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F8F4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6C3AC4-EF4F-42A7-AC87-D57C45F587B1}"/>
              </a:ext>
            </a:extLst>
          </p:cNvPr>
          <p:cNvSpPr txBox="1"/>
          <p:nvPr/>
        </p:nvSpPr>
        <p:spPr>
          <a:xfrm>
            <a:off x="1045523" y="4776457"/>
            <a:ext cx="27607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689253C-D598-4E85-951E-7185171A9DC9}"/>
              </a:ext>
            </a:extLst>
          </p:cNvPr>
          <p:cNvSpPr/>
          <p:nvPr/>
        </p:nvSpPr>
        <p:spPr>
          <a:xfrm>
            <a:off x="1048845" y="3291951"/>
            <a:ext cx="2754742" cy="120032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400" dirty="0">
                <a:solidFill>
                  <a:srgbClr val="202020"/>
                </a:solidFill>
                <a:latin typeface="+mj-lt"/>
              </a:rPr>
              <a:t>Phase 1</a:t>
            </a:r>
          </a:p>
          <a:p>
            <a:r>
              <a:rPr lang="en-US" altLang="ko-KR" sz="2400" dirty="0">
                <a:solidFill>
                  <a:srgbClr val="202020"/>
                </a:solidFill>
                <a:latin typeface="+mj-lt"/>
              </a:rPr>
              <a:t>Lorem ipsum dolor sit </a:t>
            </a:r>
            <a:r>
              <a:rPr lang="en-US" altLang="ko-KR" sz="2400" dirty="0" err="1">
                <a:solidFill>
                  <a:srgbClr val="202020"/>
                </a:solidFill>
                <a:latin typeface="+mj-lt"/>
              </a:rPr>
              <a:t>amet</a:t>
            </a:r>
            <a:endParaRPr lang="en-US" altLang="ko-KR" sz="24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678E04-94A9-4D07-9629-6E3B2B038A18}"/>
              </a:ext>
            </a:extLst>
          </p:cNvPr>
          <p:cNvSpPr txBox="1"/>
          <p:nvPr/>
        </p:nvSpPr>
        <p:spPr>
          <a:xfrm>
            <a:off x="4721817" y="4776457"/>
            <a:ext cx="27547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2B2AC8-CC67-4E77-9192-1FEC0FE2A74F}"/>
              </a:ext>
            </a:extLst>
          </p:cNvPr>
          <p:cNvSpPr/>
          <p:nvPr/>
        </p:nvSpPr>
        <p:spPr>
          <a:xfrm>
            <a:off x="4725140" y="3291951"/>
            <a:ext cx="2748762" cy="120032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400" dirty="0">
                <a:solidFill>
                  <a:srgbClr val="202020"/>
                </a:solidFill>
                <a:latin typeface="+mj-lt"/>
              </a:rPr>
              <a:t>Phase 2</a:t>
            </a:r>
          </a:p>
          <a:p>
            <a:r>
              <a:rPr lang="en-US" altLang="ko-KR" sz="2400" dirty="0" err="1">
                <a:solidFill>
                  <a:srgbClr val="202020"/>
                </a:solidFill>
                <a:latin typeface="+mj-lt"/>
              </a:rPr>
              <a:t>Consectetur</a:t>
            </a:r>
            <a:r>
              <a:rPr lang="en-US" altLang="ko-KR" sz="2400" dirty="0">
                <a:solidFill>
                  <a:srgbClr val="20202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202020"/>
                </a:solidFill>
                <a:latin typeface="+mj-lt"/>
              </a:rPr>
              <a:t>adipiscing</a:t>
            </a:r>
            <a:r>
              <a:rPr lang="en-US" altLang="ko-KR" sz="2400" dirty="0">
                <a:solidFill>
                  <a:srgbClr val="20202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202020"/>
                </a:solidFill>
                <a:latin typeface="+mj-lt"/>
              </a:rPr>
              <a:t>elit</a:t>
            </a:r>
            <a:endParaRPr lang="en-US" altLang="ko-KR" sz="24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92B4A3-0984-4164-A85A-7C5D26B3A626}"/>
              </a:ext>
            </a:extLst>
          </p:cNvPr>
          <p:cNvSpPr txBox="1"/>
          <p:nvPr/>
        </p:nvSpPr>
        <p:spPr>
          <a:xfrm>
            <a:off x="8383058" y="4776457"/>
            <a:ext cx="2758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279773-10D7-47E5-8F79-FA14522F778E}"/>
              </a:ext>
            </a:extLst>
          </p:cNvPr>
          <p:cNvSpPr/>
          <p:nvPr/>
        </p:nvSpPr>
        <p:spPr>
          <a:xfrm>
            <a:off x="8386378" y="3291951"/>
            <a:ext cx="2752054" cy="120032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400" dirty="0">
                <a:solidFill>
                  <a:srgbClr val="202020"/>
                </a:solidFill>
                <a:latin typeface="+mj-lt"/>
              </a:rPr>
              <a:t>Phase 3</a:t>
            </a:r>
          </a:p>
          <a:p>
            <a:r>
              <a:rPr lang="en-US" altLang="ko-KR" sz="2400" dirty="0">
                <a:solidFill>
                  <a:srgbClr val="202020"/>
                </a:solidFill>
                <a:latin typeface="+mj-lt"/>
              </a:rPr>
              <a:t>Sed do </a:t>
            </a:r>
            <a:r>
              <a:rPr lang="en-US" altLang="ko-KR" sz="2400" dirty="0" err="1">
                <a:solidFill>
                  <a:srgbClr val="202020"/>
                </a:solidFill>
                <a:latin typeface="+mj-lt"/>
              </a:rPr>
              <a:t>eiusmod</a:t>
            </a:r>
            <a:r>
              <a:rPr lang="en-US" altLang="ko-KR" sz="2400" dirty="0">
                <a:solidFill>
                  <a:srgbClr val="20202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202020"/>
                </a:solidFill>
                <a:latin typeface="+mj-lt"/>
              </a:rPr>
              <a:t>tempor</a:t>
            </a:r>
            <a:endParaRPr lang="en-US" altLang="ko-KR" sz="2400" dirty="0">
              <a:solidFill>
                <a:srgbClr val="20202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56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A87EA4-E69A-46F0-B48F-59FA9985D538}"/>
              </a:ext>
            </a:extLst>
          </p:cNvPr>
          <p:cNvGrpSpPr/>
          <p:nvPr/>
        </p:nvGrpSpPr>
        <p:grpSpPr>
          <a:xfrm>
            <a:off x="1743073" y="3647917"/>
            <a:ext cx="615100" cy="604284"/>
            <a:chOff x="6810557" y="892968"/>
            <a:chExt cx="384524" cy="377762"/>
          </a:xfrm>
          <a:solidFill>
            <a:srgbClr val="14F7F8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2CFC683-D3DC-48F1-9E6D-4D1C3F6174A4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41B7F0C-E29D-4171-8BF2-7F394136A1A6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7AC5DDC-78E7-4B5E-A917-713BF8A35755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DFDCF60-4BEA-42DF-93B6-6FCC00E3964B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7F71021-9D01-4D5C-860B-8990775A69CF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E1EE5BD-86C7-4B7C-BEF1-244DFAE25AC0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564053CF-B0E2-4783-90FA-BDCF18DB23CB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47942895-8E5F-4998-ADD0-36DEFD247D38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E39657D-AF65-43D1-9761-9EB4EB0EA1DA}"/>
              </a:ext>
            </a:extLst>
          </p:cNvPr>
          <p:cNvSpPr txBox="1"/>
          <p:nvPr/>
        </p:nvSpPr>
        <p:spPr>
          <a:xfrm>
            <a:off x="1008926" y="4875271"/>
            <a:ext cx="2071376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FF7DD0-7C14-496A-BE45-A2B1406399A2}"/>
              </a:ext>
            </a:extLst>
          </p:cNvPr>
          <p:cNvSpPr/>
          <p:nvPr/>
        </p:nvSpPr>
        <p:spPr>
          <a:xfrm>
            <a:off x="1008926" y="4492961"/>
            <a:ext cx="2071376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Lorem ipsum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2296919-3B28-44C9-9C21-CEB338646C8F}"/>
              </a:ext>
            </a:extLst>
          </p:cNvPr>
          <p:cNvGrpSpPr/>
          <p:nvPr/>
        </p:nvGrpSpPr>
        <p:grpSpPr>
          <a:xfrm>
            <a:off x="4438977" y="3636702"/>
            <a:ext cx="620738" cy="626714"/>
            <a:chOff x="5449339" y="2217420"/>
            <a:chExt cx="388048" cy="391784"/>
          </a:xfrm>
          <a:solidFill>
            <a:srgbClr val="14F7F8"/>
          </a:solidFill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D9C06A3-4131-4DAF-9FCB-BA66152A8BA7}"/>
                </a:ext>
              </a:extLst>
            </p:cNvPr>
            <p:cNvSpPr/>
            <p:nvPr/>
          </p:nvSpPr>
          <p:spPr>
            <a:xfrm>
              <a:off x="5561162" y="2217420"/>
              <a:ext cx="276225" cy="361950"/>
            </a:xfrm>
            <a:custGeom>
              <a:avLst/>
              <a:gdLst>
                <a:gd name="connsiteX0" fmla="*/ 263366 w 276225"/>
                <a:gd name="connsiteY0" fmla="*/ 96107 h 361950"/>
                <a:gd name="connsiteX1" fmla="*/ 230029 w 276225"/>
                <a:gd name="connsiteY1" fmla="*/ 96107 h 361950"/>
                <a:gd name="connsiteX2" fmla="*/ 230029 w 276225"/>
                <a:gd name="connsiteY2" fmla="*/ 40576 h 361950"/>
                <a:gd name="connsiteX3" fmla="*/ 218885 w 276225"/>
                <a:gd name="connsiteY3" fmla="*/ 29432 h 361950"/>
                <a:gd name="connsiteX4" fmla="*/ 73818 w 276225"/>
                <a:gd name="connsiteY4" fmla="*/ 29432 h 361950"/>
                <a:gd name="connsiteX5" fmla="*/ 73818 w 276225"/>
                <a:gd name="connsiteY5" fmla="*/ 18288 h 361950"/>
                <a:gd name="connsiteX6" fmla="*/ 62674 w 276225"/>
                <a:gd name="connsiteY6" fmla="*/ 7144 h 361950"/>
                <a:gd name="connsiteX7" fmla="*/ 18288 w 276225"/>
                <a:gd name="connsiteY7" fmla="*/ 7144 h 361950"/>
                <a:gd name="connsiteX8" fmla="*/ 7144 w 276225"/>
                <a:gd name="connsiteY8" fmla="*/ 18288 h 361950"/>
                <a:gd name="connsiteX9" fmla="*/ 7144 w 276225"/>
                <a:gd name="connsiteY9" fmla="*/ 62675 h 361950"/>
                <a:gd name="connsiteX10" fmla="*/ 18288 w 276225"/>
                <a:gd name="connsiteY10" fmla="*/ 73819 h 361950"/>
                <a:gd name="connsiteX11" fmla="*/ 62674 w 276225"/>
                <a:gd name="connsiteY11" fmla="*/ 73819 h 361950"/>
                <a:gd name="connsiteX12" fmla="*/ 73818 w 276225"/>
                <a:gd name="connsiteY12" fmla="*/ 62675 h 361950"/>
                <a:gd name="connsiteX13" fmla="*/ 73818 w 276225"/>
                <a:gd name="connsiteY13" fmla="*/ 51530 h 361950"/>
                <a:gd name="connsiteX14" fmla="*/ 207740 w 276225"/>
                <a:gd name="connsiteY14" fmla="*/ 51530 h 361950"/>
                <a:gd name="connsiteX15" fmla="*/ 207740 w 276225"/>
                <a:gd name="connsiteY15" fmla="*/ 95917 h 361950"/>
                <a:gd name="connsiteX16" fmla="*/ 174402 w 276225"/>
                <a:gd name="connsiteY16" fmla="*/ 95917 h 361950"/>
                <a:gd name="connsiteX17" fmla="*/ 163258 w 276225"/>
                <a:gd name="connsiteY17" fmla="*/ 107061 h 361950"/>
                <a:gd name="connsiteX18" fmla="*/ 163258 w 276225"/>
                <a:gd name="connsiteY18" fmla="*/ 263938 h 361950"/>
                <a:gd name="connsiteX19" fmla="*/ 174402 w 276225"/>
                <a:gd name="connsiteY19" fmla="*/ 275082 h 361950"/>
                <a:gd name="connsiteX20" fmla="*/ 207740 w 276225"/>
                <a:gd name="connsiteY20" fmla="*/ 275082 h 361950"/>
                <a:gd name="connsiteX21" fmla="*/ 207740 w 276225"/>
                <a:gd name="connsiteY21" fmla="*/ 319468 h 361950"/>
                <a:gd name="connsiteX22" fmla="*/ 185547 w 276225"/>
                <a:gd name="connsiteY22" fmla="*/ 319468 h 361950"/>
                <a:gd name="connsiteX23" fmla="*/ 185547 w 276225"/>
                <a:gd name="connsiteY23" fmla="*/ 308324 h 361950"/>
                <a:gd name="connsiteX24" fmla="*/ 174402 w 276225"/>
                <a:gd name="connsiteY24" fmla="*/ 297180 h 361950"/>
                <a:gd name="connsiteX25" fmla="*/ 130016 w 276225"/>
                <a:gd name="connsiteY25" fmla="*/ 297180 h 361950"/>
                <a:gd name="connsiteX26" fmla="*/ 118872 w 276225"/>
                <a:gd name="connsiteY26" fmla="*/ 308324 h 361950"/>
                <a:gd name="connsiteX27" fmla="*/ 118872 w 276225"/>
                <a:gd name="connsiteY27" fmla="*/ 352711 h 361950"/>
                <a:gd name="connsiteX28" fmla="*/ 130016 w 276225"/>
                <a:gd name="connsiteY28" fmla="*/ 363855 h 361950"/>
                <a:gd name="connsiteX29" fmla="*/ 174402 w 276225"/>
                <a:gd name="connsiteY29" fmla="*/ 363855 h 361950"/>
                <a:gd name="connsiteX30" fmla="*/ 185547 w 276225"/>
                <a:gd name="connsiteY30" fmla="*/ 352711 h 361950"/>
                <a:gd name="connsiteX31" fmla="*/ 185547 w 276225"/>
                <a:gd name="connsiteY31" fmla="*/ 341567 h 361950"/>
                <a:gd name="connsiteX32" fmla="*/ 218885 w 276225"/>
                <a:gd name="connsiteY32" fmla="*/ 341567 h 361950"/>
                <a:gd name="connsiteX33" fmla="*/ 230029 w 276225"/>
                <a:gd name="connsiteY33" fmla="*/ 330422 h 361950"/>
                <a:gd name="connsiteX34" fmla="*/ 230029 w 276225"/>
                <a:gd name="connsiteY34" fmla="*/ 274892 h 361950"/>
                <a:gd name="connsiteX35" fmla="*/ 263366 w 276225"/>
                <a:gd name="connsiteY35" fmla="*/ 274892 h 361950"/>
                <a:gd name="connsiteX36" fmla="*/ 274510 w 276225"/>
                <a:gd name="connsiteY36" fmla="*/ 263747 h 361950"/>
                <a:gd name="connsiteX37" fmla="*/ 274510 w 276225"/>
                <a:gd name="connsiteY37" fmla="*/ 106871 h 361950"/>
                <a:gd name="connsiteX38" fmla="*/ 263366 w 276225"/>
                <a:gd name="connsiteY38" fmla="*/ 96107 h 361950"/>
                <a:gd name="connsiteX39" fmla="*/ 51721 w 276225"/>
                <a:gd name="connsiteY39" fmla="*/ 51721 h 361950"/>
                <a:gd name="connsiteX40" fmla="*/ 29527 w 276225"/>
                <a:gd name="connsiteY40" fmla="*/ 51721 h 361950"/>
                <a:gd name="connsiteX41" fmla="*/ 29527 w 276225"/>
                <a:gd name="connsiteY41" fmla="*/ 29527 h 361950"/>
                <a:gd name="connsiteX42" fmla="*/ 51721 w 276225"/>
                <a:gd name="connsiteY42" fmla="*/ 29527 h 361950"/>
                <a:gd name="connsiteX43" fmla="*/ 51721 w 276225"/>
                <a:gd name="connsiteY43" fmla="*/ 51721 h 361950"/>
                <a:gd name="connsiteX44" fmla="*/ 163449 w 276225"/>
                <a:gd name="connsiteY44" fmla="*/ 341852 h 361950"/>
                <a:gd name="connsiteX45" fmla="*/ 141256 w 276225"/>
                <a:gd name="connsiteY45" fmla="*/ 341852 h 361950"/>
                <a:gd name="connsiteX46" fmla="*/ 141256 w 276225"/>
                <a:gd name="connsiteY46" fmla="*/ 319659 h 361950"/>
                <a:gd name="connsiteX47" fmla="*/ 163449 w 276225"/>
                <a:gd name="connsiteY47" fmla="*/ 319659 h 361950"/>
                <a:gd name="connsiteX48" fmla="*/ 163449 w 276225"/>
                <a:gd name="connsiteY48" fmla="*/ 341852 h 361950"/>
                <a:gd name="connsiteX49" fmla="*/ 185642 w 276225"/>
                <a:gd name="connsiteY49" fmla="*/ 162782 h 361950"/>
                <a:gd name="connsiteX50" fmla="*/ 252222 w 276225"/>
                <a:gd name="connsiteY50" fmla="*/ 162782 h 361950"/>
                <a:gd name="connsiteX51" fmla="*/ 252222 w 276225"/>
                <a:gd name="connsiteY51" fmla="*/ 208693 h 361950"/>
                <a:gd name="connsiteX52" fmla="*/ 185642 w 276225"/>
                <a:gd name="connsiteY52" fmla="*/ 208693 h 361950"/>
                <a:gd name="connsiteX53" fmla="*/ 185642 w 276225"/>
                <a:gd name="connsiteY53" fmla="*/ 162782 h 361950"/>
                <a:gd name="connsiteX54" fmla="*/ 252317 w 276225"/>
                <a:gd name="connsiteY54" fmla="*/ 118300 h 361950"/>
                <a:gd name="connsiteX55" fmla="*/ 252317 w 276225"/>
                <a:gd name="connsiteY55" fmla="*/ 140494 h 361950"/>
                <a:gd name="connsiteX56" fmla="*/ 185737 w 276225"/>
                <a:gd name="connsiteY56" fmla="*/ 140494 h 361950"/>
                <a:gd name="connsiteX57" fmla="*/ 185737 w 276225"/>
                <a:gd name="connsiteY57" fmla="*/ 118300 h 361950"/>
                <a:gd name="connsiteX58" fmla="*/ 252317 w 276225"/>
                <a:gd name="connsiteY58" fmla="*/ 118300 h 361950"/>
                <a:gd name="connsiteX59" fmla="*/ 185642 w 276225"/>
                <a:gd name="connsiteY59" fmla="*/ 252984 h 361950"/>
                <a:gd name="connsiteX60" fmla="*/ 185642 w 276225"/>
                <a:gd name="connsiteY60" fmla="*/ 230791 h 361950"/>
                <a:gd name="connsiteX61" fmla="*/ 252222 w 276225"/>
                <a:gd name="connsiteY61" fmla="*/ 230791 h 361950"/>
                <a:gd name="connsiteX62" fmla="*/ 252222 w 276225"/>
                <a:gd name="connsiteY62" fmla="*/ 252984 h 361950"/>
                <a:gd name="connsiteX63" fmla="*/ 185642 w 276225"/>
                <a:gd name="connsiteY63" fmla="*/ 25298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76225" h="361950">
                  <a:moveTo>
                    <a:pt x="263366" y="96107"/>
                  </a:moveTo>
                  <a:lnTo>
                    <a:pt x="230029" y="96107"/>
                  </a:lnTo>
                  <a:lnTo>
                    <a:pt x="230029" y="40576"/>
                  </a:lnTo>
                  <a:cubicBezTo>
                    <a:pt x="230029" y="34480"/>
                    <a:pt x="225076" y="29432"/>
                    <a:pt x="218885" y="29432"/>
                  </a:cubicBezTo>
                  <a:lnTo>
                    <a:pt x="73818" y="29432"/>
                  </a:lnTo>
                  <a:lnTo>
                    <a:pt x="73818" y="18288"/>
                  </a:lnTo>
                  <a:cubicBezTo>
                    <a:pt x="73818" y="12192"/>
                    <a:pt x="68866" y="7144"/>
                    <a:pt x="62674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7" y="73819"/>
                    <a:pt x="18288" y="73819"/>
                  </a:cubicBezTo>
                  <a:lnTo>
                    <a:pt x="62674" y="73819"/>
                  </a:lnTo>
                  <a:cubicBezTo>
                    <a:pt x="68771" y="73819"/>
                    <a:pt x="73818" y="68866"/>
                    <a:pt x="73818" y="62675"/>
                  </a:cubicBezTo>
                  <a:lnTo>
                    <a:pt x="73818" y="51530"/>
                  </a:lnTo>
                  <a:lnTo>
                    <a:pt x="207740" y="51530"/>
                  </a:lnTo>
                  <a:lnTo>
                    <a:pt x="207740" y="95917"/>
                  </a:lnTo>
                  <a:lnTo>
                    <a:pt x="174402" y="95917"/>
                  </a:lnTo>
                  <a:cubicBezTo>
                    <a:pt x="168307" y="95917"/>
                    <a:pt x="163258" y="100870"/>
                    <a:pt x="163258" y="107061"/>
                  </a:cubicBezTo>
                  <a:lnTo>
                    <a:pt x="163258" y="263938"/>
                  </a:lnTo>
                  <a:cubicBezTo>
                    <a:pt x="163258" y="270034"/>
                    <a:pt x="168212" y="275082"/>
                    <a:pt x="174402" y="275082"/>
                  </a:cubicBezTo>
                  <a:lnTo>
                    <a:pt x="207740" y="275082"/>
                  </a:lnTo>
                  <a:lnTo>
                    <a:pt x="207740" y="319468"/>
                  </a:lnTo>
                  <a:lnTo>
                    <a:pt x="185547" y="319468"/>
                  </a:lnTo>
                  <a:lnTo>
                    <a:pt x="185547" y="308324"/>
                  </a:lnTo>
                  <a:cubicBezTo>
                    <a:pt x="185547" y="302228"/>
                    <a:pt x="180594" y="297180"/>
                    <a:pt x="174402" y="297180"/>
                  </a:cubicBezTo>
                  <a:lnTo>
                    <a:pt x="130016" y="297180"/>
                  </a:lnTo>
                  <a:cubicBezTo>
                    <a:pt x="123920" y="297180"/>
                    <a:pt x="118872" y="302133"/>
                    <a:pt x="118872" y="308324"/>
                  </a:cubicBezTo>
                  <a:lnTo>
                    <a:pt x="118872" y="352711"/>
                  </a:lnTo>
                  <a:cubicBezTo>
                    <a:pt x="118872" y="358807"/>
                    <a:pt x="123825" y="363855"/>
                    <a:pt x="130016" y="363855"/>
                  </a:cubicBezTo>
                  <a:lnTo>
                    <a:pt x="174402" y="363855"/>
                  </a:lnTo>
                  <a:cubicBezTo>
                    <a:pt x="180499" y="363855"/>
                    <a:pt x="185547" y="358902"/>
                    <a:pt x="185547" y="352711"/>
                  </a:cubicBezTo>
                  <a:lnTo>
                    <a:pt x="185547" y="341567"/>
                  </a:lnTo>
                  <a:lnTo>
                    <a:pt x="218885" y="341567"/>
                  </a:lnTo>
                  <a:cubicBezTo>
                    <a:pt x="224980" y="341567"/>
                    <a:pt x="230029" y="336613"/>
                    <a:pt x="230029" y="330422"/>
                  </a:cubicBezTo>
                  <a:lnTo>
                    <a:pt x="230029" y="274892"/>
                  </a:lnTo>
                  <a:lnTo>
                    <a:pt x="263366" y="274892"/>
                  </a:lnTo>
                  <a:cubicBezTo>
                    <a:pt x="269462" y="274892"/>
                    <a:pt x="274510" y="269938"/>
                    <a:pt x="274510" y="263747"/>
                  </a:cubicBezTo>
                  <a:lnTo>
                    <a:pt x="274510" y="106871"/>
                  </a:lnTo>
                  <a:cubicBezTo>
                    <a:pt x="274510" y="101060"/>
                    <a:pt x="269462" y="96107"/>
                    <a:pt x="263366" y="96107"/>
                  </a:cubicBezTo>
                  <a:close/>
                  <a:moveTo>
                    <a:pt x="51721" y="51721"/>
                  </a:moveTo>
                  <a:lnTo>
                    <a:pt x="29527" y="51721"/>
                  </a:lnTo>
                  <a:lnTo>
                    <a:pt x="29527" y="29527"/>
                  </a:lnTo>
                  <a:lnTo>
                    <a:pt x="51721" y="29527"/>
                  </a:lnTo>
                  <a:lnTo>
                    <a:pt x="51721" y="51721"/>
                  </a:lnTo>
                  <a:close/>
                  <a:moveTo>
                    <a:pt x="163449" y="341852"/>
                  </a:moveTo>
                  <a:lnTo>
                    <a:pt x="141256" y="341852"/>
                  </a:lnTo>
                  <a:lnTo>
                    <a:pt x="141256" y="319659"/>
                  </a:lnTo>
                  <a:lnTo>
                    <a:pt x="163449" y="319659"/>
                  </a:lnTo>
                  <a:lnTo>
                    <a:pt x="163449" y="341852"/>
                  </a:lnTo>
                  <a:close/>
                  <a:moveTo>
                    <a:pt x="185642" y="162782"/>
                  </a:moveTo>
                  <a:lnTo>
                    <a:pt x="252222" y="162782"/>
                  </a:lnTo>
                  <a:lnTo>
                    <a:pt x="252222" y="208693"/>
                  </a:lnTo>
                  <a:lnTo>
                    <a:pt x="185642" y="208693"/>
                  </a:lnTo>
                  <a:lnTo>
                    <a:pt x="185642" y="162782"/>
                  </a:lnTo>
                  <a:close/>
                  <a:moveTo>
                    <a:pt x="252317" y="118300"/>
                  </a:moveTo>
                  <a:lnTo>
                    <a:pt x="252317" y="140494"/>
                  </a:lnTo>
                  <a:lnTo>
                    <a:pt x="185737" y="140494"/>
                  </a:lnTo>
                  <a:lnTo>
                    <a:pt x="185737" y="118300"/>
                  </a:lnTo>
                  <a:lnTo>
                    <a:pt x="252317" y="118300"/>
                  </a:lnTo>
                  <a:close/>
                  <a:moveTo>
                    <a:pt x="185642" y="252984"/>
                  </a:moveTo>
                  <a:lnTo>
                    <a:pt x="185642" y="230791"/>
                  </a:lnTo>
                  <a:lnTo>
                    <a:pt x="252222" y="230791"/>
                  </a:lnTo>
                  <a:lnTo>
                    <a:pt x="252222" y="252984"/>
                  </a:lnTo>
                  <a:lnTo>
                    <a:pt x="185642" y="252984"/>
                  </a:ln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27287EB-478B-4C3A-B9E1-6A6751F5583F}"/>
                </a:ext>
              </a:extLst>
            </p:cNvPr>
            <p:cNvSpPr/>
            <p:nvPr/>
          </p:nvSpPr>
          <p:spPr>
            <a:xfrm>
              <a:off x="5494678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DFC0878-DC19-467C-BDFB-418BD2A876A0}"/>
                </a:ext>
              </a:extLst>
            </p:cNvPr>
            <p:cNvSpPr/>
            <p:nvPr/>
          </p:nvSpPr>
          <p:spPr>
            <a:xfrm>
              <a:off x="5494678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DA81B63-852B-4415-8F75-40129357ECF7}"/>
                </a:ext>
              </a:extLst>
            </p:cNvPr>
            <p:cNvSpPr/>
            <p:nvPr/>
          </p:nvSpPr>
          <p:spPr>
            <a:xfrm>
              <a:off x="5561353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837"/>
                    <a:pt x="7144" y="18552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DCFA319-D03B-4745-8938-5D8C91B4E333}"/>
                </a:ext>
              </a:extLst>
            </p:cNvPr>
            <p:cNvSpPr/>
            <p:nvPr/>
          </p:nvSpPr>
          <p:spPr>
            <a:xfrm>
              <a:off x="5561353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932"/>
                    <a:pt x="7144" y="18552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FC2908B8-0054-4AE4-8440-EEAB8E3F4BC5}"/>
                </a:ext>
              </a:extLst>
            </p:cNvPr>
            <p:cNvSpPr/>
            <p:nvPr/>
          </p:nvSpPr>
          <p:spPr>
            <a:xfrm>
              <a:off x="5628695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4B448CC-2F6A-4EFD-9557-09C2733FBF98}"/>
                </a:ext>
              </a:extLst>
            </p:cNvPr>
            <p:cNvSpPr/>
            <p:nvPr/>
          </p:nvSpPr>
          <p:spPr>
            <a:xfrm>
              <a:off x="5628695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94C3987-B815-470C-B494-160D29E9DA99}"/>
                </a:ext>
              </a:extLst>
            </p:cNvPr>
            <p:cNvSpPr/>
            <p:nvPr/>
          </p:nvSpPr>
          <p:spPr>
            <a:xfrm>
              <a:off x="5449339" y="2306383"/>
              <a:ext cx="257175" cy="161925"/>
            </a:xfrm>
            <a:custGeom>
              <a:avLst/>
              <a:gdLst>
                <a:gd name="connsiteX0" fmla="*/ 197358 w 257175"/>
                <a:gd name="connsiteY0" fmla="*/ 164021 h 161925"/>
                <a:gd name="connsiteX1" fmla="*/ 252889 w 257175"/>
                <a:gd name="connsiteY1" fmla="*/ 107728 h 161925"/>
                <a:gd name="connsiteX2" fmla="*/ 200692 w 257175"/>
                <a:gd name="connsiteY2" fmla="*/ 51625 h 161925"/>
                <a:gd name="connsiteX3" fmla="*/ 130016 w 257175"/>
                <a:gd name="connsiteY3" fmla="*/ 7144 h 161925"/>
                <a:gd name="connsiteX4" fmla="*/ 60008 w 257175"/>
                <a:gd name="connsiteY4" fmla="*/ 51625 h 161925"/>
                <a:gd name="connsiteX5" fmla="*/ 7144 w 257175"/>
                <a:gd name="connsiteY5" fmla="*/ 107728 h 161925"/>
                <a:gd name="connsiteX6" fmla="*/ 63437 w 257175"/>
                <a:gd name="connsiteY6" fmla="*/ 164021 h 161925"/>
                <a:gd name="connsiteX7" fmla="*/ 197358 w 257175"/>
                <a:gd name="connsiteY7" fmla="*/ 164021 h 161925"/>
                <a:gd name="connsiteX8" fmla="*/ 29337 w 257175"/>
                <a:gd name="connsiteY8" fmla="*/ 107823 h 161925"/>
                <a:gd name="connsiteX9" fmla="*/ 63341 w 257175"/>
                <a:gd name="connsiteY9" fmla="*/ 73819 h 161925"/>
                <a:gd name="connsiteX10" fmla="*/ 86868 w 257175"/>
                <a:gd name="connsiteY10" fmla="*/ 83534 h 161925"/>
                <a:gd name="connsiteX11" fmla="*/ 102584 w 257175"/>
                <a:gd name="connsiteY11" fmla="*/ 83534 h 161925"/>
                <a:gd name="connsiteX12" fmla="*/ 102584 w 257175"/>
                <a:gd name="connsiteY12" fmla="*/ 67818 h 161925"/>
                <a:gd name="connsiteX13" fmla="*/ 83249 w 257175"/>
                <a:gd name="connsiteY13" fmla="*/ 55245 h 161925"/>
                <a:gd name="connsiteX14" fmla="*/ 129921 w 257175"/>
                <a:gd name="connsiteY14" fmla="*/ 29337 h 161925"/>
                <a:gd name="connsiteX15" fmla="*/ 177260 w 257175"/>
                <a:gd name="connsiteY15" fmla="*/ 55150 h 161925"/>
                <a:gd name="connsiteX16" fmla="*/ 157353 w 257175"/>
                <a:gd name="connsiteY16" fmla="*/ 67818 h 161925"/>
                <a:gd name="connsiteX17" fmla="*/ 157353 w 257175"/>
                <a:gd name="connsiteY17" fmla="*/ 83534 h 161925"/>
                <a:gd name="connsiteX18" fmla="*/ 173069 w 257175"/>
                <a:gd name="connsiteY18" fmla="*/ 83534 h 161925"/>
                <a:gd name="connsiteX19" fmla="*/ 197358 w 257175"/>
                <a:gd name="connsiteY19" fmla="*/ 73819 h 161925"/>
                <a:gd name="connsiteX20" fmla="*/ 230696 w 257175"/>
                <a:gd name="connsiteY20" fmla="*/ 107823 h 161925"/>
                <a:gd name="connsiteX21" fmla="*/ 197358 w 257175"/>
                <a:gd name="connsiteY21" fmla="*/ 141827 h 161925"/>
                <a:gd name="connsiteX22" fmla="*/ 63437 w 257175"/>
                <a:gd name="connsiteY22" fmla="*/ 141827 h 161925"/>
                <a:gd name="connsiteX23" fmla="*/ 29337 w 257175"/>
                <a:gd name="connsiteY23" fmla="*/ 1078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161925">
                  <a:moveTo>
                    <a:pt x="197358" y="164021"/>
                  </a:moveTo>
                  <a:cubicBezTo>
                    <a:pt x="228029" y="164021"/>
                    <a:pt x="252889" y="138493"/>
                    <a:pt x="252889" y="107728"/>
                  </a:cubicBezTo>
                  <a:cubicBezTo>
                    <a:pt x="252889" y="78105"/>
                    <a:pt x="229743" y="53340"/>
                    <a:pt x="200692" y="51625"/>
                  </a:cubicBezTo>
                  <a:cubicBezTo>
                    <a:pt x="187928" y="24670"/>
                    <a:pt x="160496" y="7144"/>
                    <a:pt x="130016" y="7144"/>
                  </a:cubicBezTo>
                  <a:cubicBezTo>
                    <a:pt x="99917" y="7144"/>
                    <a:pt x="72771" y="24765"/>
                    <a:pt x="60008" y="51625"/>
                  </a:cubicBezTo>
                  <a:cubicBezTo>
                    <a:pt x="30956" y="53340"/>
                    <a:pt x="7144" y="78105"/>
                    <a:pt x="7144" y="107728"/>
                  </a:cubicBezTo>
                  <a:cubicBezTo>
                    <a:pt x="7144" y="138398"/>
                    <a:pt x="32671" y="164021"/>
                    <a:pt x="63437" y="164021"/>
                  </a:cubicBezTo>
                  <a:lnTo>
                    <a:pt x="197358" y="164021"/>
                  </a:lnTo>
                  <a:close/>
                  <a:moveTo>
                    <a:pt x="29337" y="107823"/>
                  </a:moveTo>
                  <a:cubicBezTo>
                    <a:pt x="29337" y="89345"/>
                    <a:pt x="44958" y="73819"/>
                    <a:pt x="63341" y="73819"/>
                  </a:cubicBezTo>
                  <a:cubicBezTo>
                    <a:pt x="73343" y="74200"/>
                    <a:pt x="80867" y="77438"/>
                    <a:pt x="86868" y="83534"/>
                  </a:cubicBezTo>
                  <a:cubicBezTo>
                    <a:pt x="91154" y="87916"/>
                    <a:pt x="98203" y="87916"/>
                    <a:pt x="102584" y="83534"/>
                  </a:cubicBezTo>
                  <a:cubicBezTo>
                    <a:pt x="106966" y="79248"/>
                    <a:pt x="106966" y="72200"/>
                    <a:pt x="102584" y="67818"/>
                  </a:cubicBezTo>
                  <a:cubicBezTo>
                    <a:pt x="96965" y="62198"/>
                    <a:pt x="90488" y="58007"/>
                    <a:pt x="83249" y="55245"/>
                  </a:cubicBezTo>
                  <a:cubicBezTo>
                    <a:pt x="93250" y="39338"/>
                    <a:pt x="110776" y="29337"/>
                    <a:pt x="129921" y="29337"/>
                  </a:cubicBezTo>
                  <a:cubicBezTo>
                    <a:pt x="149352" y="29337"/>
                    <a:pt x="167164" y="39338"/>
                    <a:pt x="177260" y="55150"/>
                  </a:cubicBezTo>
                  <a:cubicBezTo>
                    <a:pt x="169736" y="57912"/>
                    <a:pt x="162878" y="62198"/>
                    <a:pt x="157353" y="67818"/>
                  </a:cubicBezTo>
                  <a:cubicBezTo>
                    <a:pt x="152971" y="72104"/>
                    <a:pt x="152971" y="79153"/>
                    <a:pt x="157353" y="83534"/>
                  </a:cubicBezTo>
                  <a:cubicBezTo>
                    <a:pt x="161639" y="87916"/>
                    <a:pt x="168688" y="87916"/>
                    <a:pt x="173069" y="83534"/>
                  </a:cubicBezTo>
                  <a:cubicBezTo>
                    <a:pt x="178689" y="77915"/>
                    <a:pt x="186595" y="74200"/>
                    <a:pt x="197358" y="73819"/>
                  </a:cubicBezTo>
                  <a:cubicBezTo>
                    <a:pt x="215455" y="73819"/>
                    <a:pt x="230696" y="89440"/>
                    <a:pt x="230696" y="107823"/>
                  </a:cubicBezTo>
                  <a:cubicBezTo>
                    <a:pt x="230696" y="126301"/>
                    <a:pt x="215455" y="141827"/>
                    <a:pt x="197358" y="141827"/>
                  </a:cubicBezTo>
                  <a:lnTo>
                    <a:pt x="63437" y="141827"/>
                  </a:lnTo>
                  <a:cubicBezTo>
                    <a:pt x="44958" y="141827"/>
                    <a:pt x="29337" y="126301"/>
                    <a:pt x="29337" y="107823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A30C1E-3564-454C-A558-B3883AD03BC6}"/>
              </a:ext>
            </a:extLst>
          </p:cNvPr>
          <p:cNvSpPr txBox="1"/>
          <p:nvPr/>
        </p:nvSpPr>
        <p:spPr>
          <a:xfrm>
            <a:off x="3709849" y="4875271"/>
            <a:ext cx="2071376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5B119C-CCCC-44B9-9B1C-9C6B24A4CF95}"/>
              </a:ext>
            </a:extLst>
          </p:cNvPr>
          <p:cNvSpPr/>
          <p:nvPr/>
        </p:nvSpPr>
        <p:spPr>
          <a:xfrm>
            <a:off x="3709849" y="4492961"/>
            <a:ext cx="2071376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Lorem ipsum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AD2794A-9E40-4269-82BF-3AF6E5EFEA68}"/>
              </a:ext>
            </a:extLst>
          </p:cNvPr>
          <p:cNvGrpSpPr/>
          <p:nvPr/>
        </p:nvGrpSpPr>
        <p:grpSpPr>
          <a:xfrm>
            <a:off x="7140711" y="3637710"/>
            <a:ext cx="614072" cy="624700"/>
            <a:chOff x="7483688" y="912076"/>
            <a:chExt cx="383879" cy="390525"/>
          </a:xfrm>
          <a:solidFill>
            <a:srgbClr val="14F7F8"/>
          </a:solidFill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728171D-ECCE-4351-91E6-FED07FEECB6A}"/>
                </a:ext>
              </a:extLst>
            </p:cNvPr>
            <p:cNvSpPr/>
            <p:nvPr/>
          </p:nvSpPr>
          <p:spPr>
            <a:xfrm>
              <a:off x="7483688" y="912076"/>
              <a:ext cx="161925" cy="390525"/>
            </a:xfrm>
            <a:custGeom>
              <a:avLst/>
              <a:gdLst>
                <a:gd name="connsiteX0" fmla="*/ 140303 w 161925"/>
                <a:gd name="connsiteY0" fmla="*/ 62616 h 390525"/>
                <a:gd name="connsiteX1" fmla="*/ 82772 w 161925"/>
                <a:gd name="connsiteY1" fmla="*/ 7181 h 390525"/>
                <a:gd name="connsiteX2" fmla="*/ 29337 w 161925"/>
                <a:gd name="connsiteY2" fmla="*/ 63378 h 390525"/>
                <a:gd name="connsiteX3" fmla="*/ 29337 w 161925"/>
                <a:gd name="connsiteY3" fmla="*/ 253688 h 390525"/>
                <a:gd name="connsiteX4" fmla="*/ 7144 w 161925"/>
                <a:gd name="connsiteY4" fmla="*/ 308457 h 390525"/>
                <a:gd name="connsiteX5" fmla="*/ 84867 w 161925"/>
                <a:gd name="connsiteY5" fmla="*/ 386181 h 390525"/>
                <a:gd name="connsiteX6" fmla="*/ 162592 w 161925"/>
                <a:gd name="connsiteY6" fmla="*/ 308457 h 390525"/>
                <a:gd name="connsiteX7" fmla="*/ 140398 w 161925"/>
                <a:gd name="connsiteY7" fmla="*/ 253688 h 390525"/>
                <a:gd name="connsiteX8" fmla="*/ 140398 w 161925"/>
                <a:gd name="connsiteY8" fmla="*/ 62616 h 390525"/>
                <a:gd name="connsiteX9" fmla="*/ 118110 w 161925"/>
                <a:gd name="connsiteY9" fmla="*/ 141007 h 390525"/>
                <a:gd name="connsiteX10" fmla="*/ 95917 w 161925"/>
                <a:gd name="connsiteY10" fmla="*/ 141007 h 390525"/>
                <a:gd name="connsiteX11" fmla="*/ 95917 w 161925"/>
                <a:gd name="connsiteY11" fmla="*/ 118814 h 390525"/>
                <a:gd name="connsiteX12" fmla="*/ 118110 w 161925"/>
                <a:gd name="connsiteY12" fmla="*/ 118814 h 390525"/>
                <a:gd name="connsiteX13" fmla="*/ 118110 w 161925"/>
                <a:gd name="connsiteY13" fmla="*/ 141007 h 390525"/>
                <a:gd name="connsiteX14" fmla="*/ 85058 w 161925"/>
                <a:gd name="connsiteY14" fmla="*/ 297217 h 390525"/>
                <a:gd name="connsiteX15" fmla="*/ 96202 w 161925"/>
                <a:gd name="connsiteY15" fmla="*/ 308361 h 390525"/>
                <a:gd name="connsiteX16" fmla="*/ 85058 w 161925"/>
                <a:gd name="connsiteY16" fmla="*/ 319506 h 390525"/>
                <a:gd name="connsiteX17" fmla="*/ 73914 w 161925"/>
                <a:gd name="connsiteY17" fmla="*/ 308361 h 390525"/>
                <a:gd name="connsiteX18" fmla="*/ 85058 w 161925"/>
                <a:gd name="connsiteY18" fmla="*/ 297217 h 390525"/>
                <a:gd name="connsiteX19" fmla="*/ 95917 w 161925"/>
                <a:gd name="connsiteY19" fmla="*/ 163200 h 390525"/>
                <a:gd name="connsiteX20" fmla="*/ 118110 w 161925"/>
                <a:gd name="connsiteY20" fmla="*/ 163200 h 390525"/>
                <a:gd name="connsiteX21" fmla="*/ 118110 w 161925"/>
                <a:gd name="connsiteY21" fmla="*/ 185394 h 390525"/>
                <a:gd name="connsiteX22" fmla="*/ 95917 w 161925"/>
                <a:gd name="connsiteY22" fmla="*/ 185394 h 390525"/>
                <a:gd name="connsiteX23" fmla="*/ 95917 w 161925"/>
                <a:gd name="connsiteY23" fmla="*/ 163200 h 390525"/>
                <a:gd name="connsiteX24" fmla="*/ 84772 w 161925"/>
                <a:gd name="connsiteY24" fmla="*/ 363797 h 390525"/>
                <a:gd name="connsiteX25" fmla="*/ 29242 w 161925"/>
                <a:gd name="connsiteY25" fmla="*/ 308266 h 390525"/>
                <a:gd name="connsiteX26" fmla="*/ 47816 w 161925"/>
                <a:gd name="connsiteY26" fmla="*/ 266451 h 390525"/>
                <a:gd name="connsiteX27" fmla="*/ 51435 w 161925"/>
                <a:gd name="connsiteY27" fmla="*/ 258165 h 390525"/>
                <a:gd name="connsiteX28" fmla="*/ 51435 w 161925"/>
                <a:gd name="connsiteY28" fmla="*/ 63188 h 390525"/>
                <a:gd name="connsiteX29" fmla="*/ 82868 w 161925"/>
                <a:gd name="connsiteY29" fmla="*/ 29374 h 390525"/>
                <a:gd name="connsiteX30" fmla="*/ 118015 w 161925"/>
                <a:gd name="connsiteY30" fmla="*/ 62616 h 390525"/>
                <a:gd name="connsiteX31" fmla="*/ 118015 w 161925"/>
                <a:gd name="connsiteY31" fmla="*/ 96621 h 390525"/>
                <a:gd name="connsiteX32" fmla="*/ 95821 w 161925"/>
                <a:gd name="connsiteY32" fmla="*/ 96621 h 390525"/>
                <a:gd name="connsiteX33" fmla="*/ 95821 w 161925"/>
                <a:gd name="connsiteY33" fmla="*/ 62902 h 390525"/>
                <a:gd name="connsiteX34" fmla="*/ 86010 w 161925"/>
                <a:gd name="connsiteY34" fmla="*/ 51567 h 390525"/>
                <a:gd name="connsiteX35" fmla="*/ 73628 w 161925"/>
                <a:gd name="connsiteY35" fmla="*/ 62616 h 390525"/>
                <a:gd name="connsiteX36" fmla="*/ 73628 w 161925"/>
                <a:gd name="connsiteY36" fmla="*/ 276929 h 390525"/>
                <a:gd name="connsiteX37" fmla="*/ 51435 w 161925"/>
                <a:gd name="connsiteY37" fmla="*/ 310266 h 390525"/>
                <a:gd name="connsiteX38" fmla="*/ 83344 w 161925"/>
                <a:gd name="connsiteY38" fmla="*/ 341604 h 390525"/>
                <a:gd name="connsiteX39" fmla="*/ 118015 w 161925"/>
                <a:gd name="connsiteY39" fmla="*/ 308361 h 390525"/>
                <a:gd name="connsiteX40" fmla="*/ 95821 w 161925"/>
                <a:gd name="connsiteY40" fmla="*/ 276929 h 390525"/>
                <a:gd name="connsiteX41" fmla="*/ 95821 w 161925"/>
                <a:gd name="connsiteY41" fmla="*/ 207682 h 390525"/>
                <a:gd name="connsiteX42" fmla="*/ 118015 w 161925"/>
                <a:gd name="connsiteY42" fmla="*/ 207682 h 390525"/>
                <a:gd name="connsiteX43" fmla="*/ 118015 w 161925"/>
                <a:gd name="connsiteY43" fmla="*/ 258355 h 390525"/>
                <a:gd name="connsiteX44" fmla="*/ 121634 w 161925"/>
                <a:gd name="connsiteY44" fmla="*/ 266642 h 390525"/>
                <a:gd name="connsiteX45" fmla="*/ 140208 w 161925"/>
                <a:gd name="connsiteY45" fmla="*/ 308457 h 390525"/>
                <a:gd name="connsiteX46" fmla="*/ 84772 w 161925"/>
                <a:gd name="connsiteY46" fmla="*/ 36379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1925" h="390525">
                  <a:moveTo>
                    <a:pt x="140303" y="62616"/>
                  </a:moveTo>
                  <a:cubicBezTo>
                    <a:pt x="140303" y="31374"/>
                    <a:pt x="114300" y="6038"/>
                    <a:pt x="82772" y="7181"/>
                  </a:cubicBezTo>
                  <a:cubicBezTo>
                    <a:pt x="52864" y="8229"/>
                    <a:pt x="29337" y="33375"/>
                    <a:pt x="29337" y="63378"/>
                  </a:cubicBezTo>
                  <a:lnTo>
                    <a:pt x="29337" y="253688"/>
                  </a:lnTo>
                  <a:cubicBezTo>
                    <a:pt x="15144" y="268261"/>
                    <a:pt x="7144" y="287883"/>
                    <a:pt x="7144" y="308457"/>
                  </a:cubicBezTo>
                  <a:cubicBezTo>
                    <a:pt x="7144" y="351319"/>
                    <a:pt x="42005" y="386181"/>
                    <a:pt x="84867" y="386181"/>
                  </a:cubicBezTo>
                  <a:cubicBezTo>
                    <a:pt x="127730" y="386181"/>
                    <a:pt x="162592" y="351319"/>
                    <a:pt x="162592" y="308457"/>
                  </a:cubicBezTo>
                  <a:cubicBezTo>
                    <a:pt x="162592" y="287978"/>
                    <a:pt x="154591" y="268261"/>
                    <a:pt x="140398" y="253688"/>
                  </a:cubicBezTo>
                  <a:lnTo>
                    <a:pt x="140398" y="62616"/>
                  </a:lnTo>
                  <a:close/>
                  <a:moveTo>
                    <a:pt x="118110" y="141007"/>
                  </a:moveTo>
                  <a:lnTo>
                    <a:pt x="95917" y="141007"/>
                  </a:lnTo>
                  <a:lnTo>
                    <a:pt x="95917" y="118814"/>
                  </a:lnTo>
                  <a:lnTo>
                    <a:pt x="118110" y="118814"/>
                  </a:lnTo>
                  <a:lnTo>
                    <a:pt x="118110" y="141007"/>
                  </a:lnTo>
                  <a:close/>
                  <a:moveTo>
                    <a:pt x="85058" y="297217"/>
                  </a:moveTo>
                  <a:cubicBezTo>
                    <a:pt x="91154" y="297217"/>
                    <a:pt x="96202" y="302170"/>
                    <a:pt x="96202" y="308361"/>
                  </a:cubicBezTo>
                  <a:cubicBezTo>
                    <a:pt x="96202" y="314553"/>
                    <a:pt x="91250" y="319506"/>
                    <a:pt x="85058" y="319506"/>
                  </a:cubicBezTo>
                  <a:cubicBezTo>
                    <a:pt x="78962" y="319506"/>
                    <a:pt x="73914" y="314553"/>
                    <a:pt x="73914" y="308361"/>
                  </a:cubicBezTo>
                  <a:cubicBezTo>
                    <a:pt x="73914" y="302170"/>
                    <a:pt x="78962" y="297217"/>
                    <a:pt x="85058" y="297217"/>
                  </a:cubicBezTo>
                  <a:close/>
                  <a:moveTo>
                    <a:pt x="95917" y="163200"/>
                  </a:moveTo>
                  <a:lnTo>
                    <a:pt x="118110" y="163200"/>
                  </a:lnTo>
                  <a:lnTo>
                    <a:pt x="118110" y="185394"/>
                  </a:lnTo>
                  <a:lnTo>
                    <a:pt x="95917" y="185394"/>
                  </a:lnTo>
                  <a:lnTo>
                    <a:pt x="95917" y="163200"/>
                  </a:lnTo>
                  <a:close/>
                  <a:moveTo>
                    <a:pt x="84772" y="363797"/>
                  </a:moveTo>
                  <a:cubicBezTo>
                    <a:pt x="54197" y="363797"/>
                    <a:pt x="29242" y="338937"/>
                    <a:pt x="29242" y="308266"/>
                  </a:cubicBezTo>
                  <a:cubicBezTo>
                    <a:pt x="29242" y="292550"/>
                    <a:pt x="36195" y="276929"/>
                    <a:pt x="47816" y="266451"/>
                  </a:cubicBezTo>
                  <a:cubicBezTo>
                    <a:pt x="50102" y="264356"/>
                    <a:pt x="51435" y="261308"/>
                    <a:pt x="51435" y="258165"/>
                  </a:cubicBezTo>
                  <a:lnTo>
                    <a:pt x="51435" y="63188"/>
                  </a:lnTo>
                  <a:cubicBezTo>
                    <a:pt x="51435" y="45852"/>
                    <a:pt x="65532" y="30327"/>
                    <a:pt x="82868" y="29374"/>
                  </a:cubicBezTo>
                  <a:cubicBezTo>
                    <a:pt x="102108" y="28326"/>
                    <a:pt x="118015" y="43662"/>
                    <a:pt x="118015" y="62616"/>
                  </a:cubicBezTo>
                  <a:lnTo>
                    <a:pt x="118015" y="96621"/>
                  </a:lnTo>
                  <a:lnTo>
                    <a:pt x="95821" y="96621"/>
                  </a:lnTo>
                  <a:lnTo>
                    <a:pt x="95821" y="62902"/>
                  </a:lnTo>
                  <a:cubicBezTo>
                    <a:pt x="95821" y="57187"/>
                    <a:pt x="91630" y="52234"/>
                    <a:pt x="86010" y="51567"/>
                  </a:cubicBezTo>
                  <a:cubicBezTo>
                    <a:pt x="79343" y="50805"/>
                    <a:pt x="73628" y="56044"/>
                    <a:pt x="73628" y="62616"/>
                  </a:cubicBezTo>
                  <a:lnTo>
                    <a:pt x="73628" y="276929"/>
                  </a:lnTo>
                  <a:cubicBezTo>
                    <a:pt x="60103" y="281691"/>
                    <a:pt x="50578" y="294931"/>
                    <a:pt x="51435" y="310266"/>
                  </a:cubicBezTo>
                  <a:cubicBezTo>
                    <a:pt x="52388" y="327221"/>
                    <a:pt x="66294" y="340937"/>
                    <a:pt x="83344" y="341604"/>
                  </a:cubicBezTo>
                  <a:cubicBezTo>
                    <a:pt x="102298" y="342366"/>
                    <a:pt x="118015" y="327126"/>
                    <a:pt x="118015" y="308361"/>
                  </a:cubicBezTo>
                  <a:cubicBezTo>
                    <a:pt x="118015" y="293883"/>
                    <a:pt x="108775" y="281596"/>
                    <a:pt x="95821" y="276929"/>
                  </a:cubicBezTo>
                  <a:lnTo>
                    <a:pt x="95821" y="207682"/>
                  </a:lnTo>
                  <a:lnTo>
                    <a:pt x="118015" y="207682"/>
                  </a:lnTo>
                  <a:lnTo>
                    <a:pt x="118015" y="258355"/>
                  </a:lnTo>
                  <a:cubicBezTo>
                    <a:pt x="118015" y="261498"/>
                    <a:pt x="119348" y="264451"/>
                    <a:pt x="121634" y="266642"/>
                  </a:cubicBezTo>
                  <a:cubicBezTo>
                    <a:pt x="133255" y="277119"/>
                    <a:pt x="140208" y="292740"/>
                    <a:pt x="140208" y="308457"/>
                  </a:cubicBezTo>
                  <a:cubicBezTo>
                    <a:pt x="140303" y="338937"/>
                    <a:pt x="115443" y="363797"/>
                    <a:pt x="84772" y="363797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0BE857CA-8569-431B-B2E8-EEF1C94CDCC2}"/>
                </a:ext>
              </a:extLst>
            </p:cNvPr>
            <p:cNvSpPr/>
            <p:nvPr/>
          </p:nvSpPr>
          <p:spPr>
            <a:xfrm>
              <a:off x="7638872" y="934878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5 h 76200"/>
                <a:gd name="connsiteX10" fmla="*/ 141901 w 228600"/>
                <a:gd name="connsiteY10" fmla="*/ 51625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5 h 76200"/>
                <a:gd name="connsiteX16" fmla="*/ 219435 w 228600"/>
                <a:gd name="connsiteY16" fmla="*/ 51625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5 h 76200"/>
                <a:gd name="connsiteX20" fmla="*/ 164189 w 228600"/>
                <a:gd name="connsiteY20" fmla="*/ 51625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5"/>
                    <a:pt x="18267" y="51625"/>
                  </a:cubicBezTo>
                  <a:lnTo>
                    <a:pt x="141901" y="51625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5"/>
                  </a:lnTo>
                  <a:lnTo>
                    <a:pt x="219435" y="51625"/>
                  </a:lnTo>
                  <a:cubicBezTo>
                    <a:pt x="225150" y="51625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5"/>
                  </a:moveTo>
                  <a:lnTo>
                    <a:pt x="164189" y="51625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5"/>
                  </a:ln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791A488-EEB2-4BE3-80FC-5B3365AFC60B}"/>
                </a:ext>
              </a:extLst>
            </p:cNvPr>
            <p:cNvSpPr/>
            <p:nvPr/>
          </p:nvSpPr>
          <p:spPr>
            <a:xfrm>
              <a:off x="7638967" y="1023746"/>
              <a:ext cx="228600" cy="76200"/>
            </a:xfrm>
            <a:custGeom>
              <a:avLst/>
              <a:gdLst>
                <a:gd name="connsiteX0" fmla="*/ 219625 w 228600"/>
                <a:gd name="connsiteY0" fmla="*/ 29337 h 76200"/>
                <a:gd name="connsiteX1" fmla="*/ 95991 w 228600"/>
                <a:gd name="connsiteY1" fmla="*/ 29337 h 76200"/>
                <a:gd name="connsiteX2" fmla="*/ 95991 w 228600"/>
                <a:gd name="connsiteY2" fmla="*/ 18288 h 76200"/>
                <a:gd name="connsiteX3" fmla="*/ 84847 w 228600"/>
                <a:gd name="connsiteY3" fmla="*/ 7144 h 76200"/>
                <a:gd name="connsiteX4" fmla="*/ 40460 w 228600"/>
                <a:gd name="connsiteY4" fmla="*/ 7144 h 76200"/>
                <a:gd name="connsiteX5" fmla="*/ 29316 w 228600"/>
                <a:gd name="connsiteY5" fmla="*/ 18288 h 76200"/>
                <a:gd name="connsiteX6" fmla="*/ 29316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6 w 228600"/>
                <a:gd name="connsiteY9" fmla="*/ 51626 h 76200"/>
                <a:gd name="connsiteX10" fmla="*/ 29411 w 228600"/>
                <a:gd name="connsiteY10" fmla="*/ 51626 h 76200"/>
                <a:gd name="connsiteX11" fmla="*/ 29411 w 228600"/>
                <a:gd name="connsiteY11" fmla="*/ 62770 h 76200"/>
                <a:gd name="connsiteX12" fmla="*/ 40555 w 228600"/>
                <a:gd name="connsiteY12" fmla="*/ 73914 h 76200"/>
                <a:gd name="connsiteX13" fmla="*/ 84941 w 228600"/>
                <a:gd name="connsiteY13" fmla="*/ 73914 h 76200"/>
                <a:gd name="connsiteX14" fmla="*/ 96086 w 228600"/>
                <a:gd name="connsiteY14" fmla="*/ 62770 h 76200"/>
                <a:gd name="connsiteX15" fmla="*/ 96086 w 228600"/>
                <a:gd name="connsiteY15" fmla="*/ 51626 h 76200"/>
                <a:gd name="connsiteX16" fmla="*/ 219434 w 228600"/>
                <a:gd name="connsiteY16" fmla="*/ 51626 h 76200"/>
                <a:gd name="connsiteX17" fmla="*/ 230769 w 228600"/>
                <a:gd name="connsiteY17" fmla="*/ 41815 h 76200"/>
                <a:gd name="connsiteX18" fmla="*/ 219625 w 228600"/>
                <a:gd name="connsiteY18" fmla="*/ 29337 h 76200"/>
                <a:gd name="connsiteX19" fmla="*/ 73797 w 228600"/>
                <a:gd name="connsiteY19" fmla="*/ 51530 h 76200"/>
                <a:gd name="connsiteX20" fmla="*/ 51604 w 228600"/>
                <a:gd name="connsiteY20" fmla="*/ 51530 h 76200"/>
                <a:gd name="connsiteX21" fmla="*/ 51604 w 228600"/>
                <a:gd name="connsiteY21" fmla="*/ 29337 h 76200"/>
                <a:gd name="connsiteX22" fmla="*/ 73797 w 228600"/>
                <a:gd name="connsiteY22" fmla="*/ 29337 h 76200"/>
                <a:gd name="connsiteX23" fmla="*/ 73797 w 228600"/>
                <a:gd name="connsiteY2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625" y="29337"/>
                  </a:moveTo>
                  <a:lnTo>
                    <a:pt x="95991" y="29337"/>
                  </a:lnTo>
                  <a:lnTo>
                    <a:pt x="95991" y="18288"/>
                  </a:lnTo>
                  <a:cubicBezTo>
                    <a:pt x="95991" y="12192"/>
                    <a:pt x="91037" y="7144"/>
                    <a:pt x="84847" y="7144"/>
                  </a:cubicBezTo>
                  <a:lnTo>
                    <a:pt x="40460" y="7144"/>
                  </a:lnTo>
                  <a:cubicBezTo>
                    <a:pt x="34364" y="7144"/>
                    <a:pt x="29316" y="12097"/>
                    <a:pt x="29316" y="18288"/>
                  </a:cubicBezTo>
                  <a:lnTo>
                    <a:pt x="29316" y="29432"/>
                  </a:lnTo>
                  <a:lnTo>
                    <a:pt x="18552" y="29432"/>
                  </a:lnTo>
                  <a:cubicBezTo>
                    <a:pt x="12837" y="29432"/>
                    <a:pt x="7884" y="33623"/>
                    <a:pt x="7218" y="39243"/>
                  </a:cubicBezTo>
                  <a:cubicBezTo>
                    <a:pt x="6455" y="45910"/>
                    <a:pt x="11694" y="51626"/>
                    <a:pt x="18266" y="51626"/>
                  </a:cubicBezTo>
                  <a:lnTo>
                    <a:pt x="29411" y="51626"/>
                  </a:lnTo>
                  <a:lnTo>
                    <a:pt x="29411" y="62770"/>
                  </a:lnTo>
                  <a:cubicBezTo>
                    <a:pt x="29411" y="68866"/>
                    <a:pt x="34364" y="73914"/>
                    <a:pt x="40555" y="73914"/>
                  </a:cubicBezTo>
                  <a:lnTo>
                    <a:pt x="84941" y="73914"/>
                  </a:lnTo>
                  <a:cubicBezTo>
                    <a:pt x="91037" y="73914"/>
                    <a:pt x="96086" y="68961"/>
                    <a:pt x="96086" y="62770"/>
                  </a:cubicBezTo>
                  <a:lnTo>
                    <a:pt x="96086" y="51626"/>
                  </a:lnTo>
                  <a:lnTo>
                    <a:pt x="219434" y="51626"/>
                  </a:lnTo>
                  <a:cubicBezTo>
                    <a:pt x="225150" y="51626"/>
                    <a:pt x="230103" y="47434"/>
                    <a:pt x="230769" y="41815"/>
                  </a:cubicBezTo>
                  <a:cubicBezTo>
                    <a:pt x="231436" y="35052"/>
                    <a:pt x="226197" y="29337"/>
                    <a:pt x="219625" y="29337"/>
                  </a:cubicBezTo>
                  <a:close/>
                  <a:moveTo>
                    <a:pt x="73797" y="51530"/>
                  </a:moveTo>
                  <a:lnTo>
                    <a:pt x="51604" y="51530"/>
                  </a:lnTo>
                  <a:lnTo>
                    <a:pt x="51604" y="29337"/>
                  </a:lnTo>
                  <a:lnTo>
                    <a:pt x="73797" y="29337"/>
                  </a:lnTo>
                  <a:lnTo>
                    <a:pt x="73797" y="51530"/>
                  </a:ln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793B66E-42B9-4B58-965F-7342B90BBBE2}"/>
                </a:ext>
              </a:extLst>
            </p:cNvPr>
            <p:cNvSpPr/>
            <p:nvPr/>
          </p:nvSpPr>
          <p:spPr>
            <a:xfrm>
              <a:off x="7638872" y="1112519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6 h 76200"/>
                <a:gd name="connsiteX10" fmla="*/ 141901 w 228600"/>
                <a:gd name="connsiteY10" fmla="*/ 51626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6 h 76200"/>
                <a:gd name="connsiteX16" fmla="*/ 219435 w 228600"/>
                <a:gd name="connsiteY16" fmla="*/ 51626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6 h 76200"/>
                <a:gd name="connsiteX20" fmla="*/ 164189 w 228600"/>
                <a:gd name="connsiteY20" fmla="*/ 51626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6"/>
                    <a:pt x="18267" y="51626"/>
                  </a:cubicBezTo>
                  <a:lnTo>
                    <a:pt x="141901" y="51626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6"/>
                  </a:lnTo>
                  <a:lnTo>
                    <a:pt x="219435" y="51626"/>
                  </a:lnTo>
                  <a:cubicBezTo>
                    <a:pt x="225150" y="51626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6"/>
                  </a:moveTo>
                  <a:lnTo>
                    <a:pt x="164189" y="51626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6"/>
                  </a:ln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8868BA9-C6E7-43B9-8976-A7A0CB5558FA}"/>
              </a:ext>
            </a:extLst>
          </p:cNvPr>
          <p:cNvSpPr txBox="1"/>
          <p:nvPr/>
        </p:nvSpPr>
        <p:spPr>
          <a:xfrm>
            <a:off x="6410772" y="4875271"/>
            <a:ext cx="2071378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624F833-0C5E-433A-ABEB-283BB0ABABEA}"/>
              </a:ext>
            </a:extLst>
          </p:cNvPr>
          <p:cNvSpPr/>
          <p:nvPr/>
        </p:nvSpPr>
        <p:spPr>
          <a:xfrm>
            <a:off x="6410772" y="4492961"/>
            <a:ext cx="2071378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Lorem ipsum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99F6249-0045-472B-A001-1B468B6A8486}"/>
              </a:ext>
            </a:extLst>
          </p:cNvPr>
          <p:cNvGrpSpPr/>
          <p:nvPr/>
        </p:nvGrpSpPr>
        <p:grpSpPr>
          <a:xfrm>
            <a:off x="9835035" y="3637710"/>
            <a:ext cx="624704" cy="624700"/>
            <a:chOff x="8162630" y="1551336"/>
            <a:chExt cx="390525" cy="390525"/>
          </a:xfrm>
          <a:solidFill>
            <a:srgbClr val="14F7F8"/>
          </a:solidFill>
        </p:grpSpPr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002899A-8798-4B5A-9219-BEA9B9641C65}"/>
                </a:ext>
              </a:extLst>
            </p:cNvPr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8304578-8946-4703-8903-389F0A13DA68}"/>
                </a:ext>
              </a:extLst>
            </p:cNvPr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A87C5C45-143C-4BF2-9DC3-4D34116D4844}"/>
                </a:ext>
              </a:extLst>
            </p:cNvPr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1678AFC-9954-4BC5-A3A6-2F388498E97A}"/>
                </a:ext>
              </a:extLst>
            </p:cNvPr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>
                <a:gd name="connsiteX0" fmla="*/ 330708 w 390525"/>
                <a:gd name="connsiteY0" fmla="*/ 30861 h 390525"/>
                <a:gd name="connsiteX1" fmla="*/ 275177 w 390525"/>
                <a:gd name="connsiteY1" fmla="*/ 86392 h 390525"/>
                <a:gd name="connsiteX2" fmla="*/ 282607 w 390525"/>
                <a:gd name="connsiteY2" fmla="*/ 114109 h 390525"/>
                <a:gd name="connsiteX3" fmla="*/ 319564 w 390525"/>
                <a:gd name="connsiteY3" fmla="*/ 178213 h 390525"/>
                <a:gd name="connsiteX4" fmla="*/ 319564 w 390525"/>
                <a:gd name="connsiteY4" fmla="*/ 208502 h 390525"/>
                <a:gd name="connsiteX5" fmla="*/ 228124 w 390525"/>
                <a:gd name="connsiteY5" fmla="*/ 208502 h 390525"/>
                <a:gd name="connsiteX6" fmla="*/ 207836 w 390525"/>
                <a:gd name="connsiteY6" fmla="*/ 188214 h 390525"/>
                <a:gd name="connsiteX7" fmla="*/ 207836 w 390525"/>
                <a:gd name="connsiteY7" fmla="*/ 154495 h 390525"/>
                <a:gd name="connsiteX8" fmla="*/ 244793 w 390525"/>
                <a:gd name="connsiteY8" fmla="*/ 90392 h 390525"/>
                <a:gd name="connsiteX9" fmla="*/ 252222 w 390525"/>
                <a:gd name="connsiteY9" fmla="*/ 62674 h 390525"/>
                <a:gd name="connsiteX10" fmla="*/ 196691 w 390525"/>
                <a:gd name="connsiteY10" fmla="*/ 7144 h 390525"/>
                <a:gd name="connsiteX11" fmla="*/ 141161 w 390525"/>
                <a:gd name="connsiteY11" fmla="*/ 62674 h 390525"/>
                <a:gd name="connsiteX12" fmla="*/ 148590 w 390525"/>
                <a:gd name="connsiteY12" fmla="*/ 90392 h 390525"/>
                <a:gd name="connsiteX13" fmla="*/ 185547 w 390525"/>
                <a:gd name="connsiteY13" fmla="*/ 154495 h 390525"/>
                <a:gd name="connsiteX14" fmla="*/ 185547 w 390525"/>
                <a:gd name="connsiteY14" fmla="*/ 188214 h 390525"/>
                <a:gd name="connsiteX15" fmla="*/ 165259 w 390525"/>
                <a:gd name="connsiteY15" fmla="*/ 208502 h 390525"/>
                <a:gd name="connsiteX16" fmla="*/ 73819 w 390525"/>
                <a:gd name="connsiteY16" fmla="*/ 208502 h 390525"/>
                <a:gd name="connsiteX17" fmla="*/ 73819 w 390525"/>
                <a:gd name="connsiteY17" fmla="*/ 178213 h 390525"/>
                <a:gd name="connsiteX18" fmla="*/ 110776 w 390525"/>
                <a:gd name="connsiteY18" fmla="*/ 114109 h 390525"/>
                <a:gd name="connsiteX19" fmla="*/ 118206 w 390525"/>
                <a:gd name="connsiteY19" fmla="*/ 86392 h 390525"/>
                <a:gd name="connsiteX20" fmla="*/ 62675 w 390525"/>
                <a:gd name="connsiteY20" fmla="*/ 30861 h 390525"/>
                <a:gd name="connsiteX21" fmla="*/ 7144 w 390525"/>
                <a:gd name="connsiteY21" fmla="*/ 86392 h 390525"/>
                <a:gd name="connsiteX22" fmla="*/ 14574 w 390525"/>
                <a:gd name="connsiteY22" fmla="*/ 114109 h 390525"/>
                <a:gd name="connsiteX23" fmla="*/ 51531 w 390525"/>
                <a:gd name="connsiteY23" fmla="*/ 178213 h 390525"/>
                <a:gd name="connsiteX24" fmla="*/ 51531 w 390525"/>
                <a:gd name="connsiteY24" fmla="*/ 219646 h 390525"/>
                <a:gd name="connsiteX25" fmla="*/ 62675 w 390525"/>
                <a:gd name="connsiteY25" fmla="*/ 230791 h 390525"/>
                <a:gd name="connsiteX26" fmla="*/ 165259 w 390525"/>
                <a:gd name="connsiteY26" fmla="*/ 230791 h 390525"/>
                <a:gd name="connsiteX27" fmla="*/ 185547 w 390525"/>
                <a:gd name="connsiteY27" fmla="*/ 251079 h 390525"/>
                <a:gd name="connsiteX28" fmla="*/ 185547 w 390525"/>
                <a:gd name="connsiteY28" fmla="*/ 275177 h 390525"/>
                <a:gd name="connsiteX29" fmla="*/ 63437 w 390525"/>
                <a:gd name="connsiteY29" fmla="*/ 275177 h 390525"/>
                <a:gd name="connsiteX30" fmla="*/ 52293 w 390525"/>
                <a:gd name="connsiteY30" fmla="*/ 286321 h 390525"/>
                <a:gd name="connsiteX31" fmla="*/ 52293 w 390525"/>
                <a:gd name="connsiteY31" fmla="*/ 375094 h 390525"/>
                <a:gd name="connsiteX32" fmla="*/ 63437 w 390525"/>
                <a:gd name="connsiteY32" fmla="*/ 386239 h 390525"/>
                <a:gd name="connsiteX33" fmla="*/ 329851 w 390525"/>
                <a:gd name="connsiteY33" fmla="*/ 386239 h 390525"/>
                <a:gd name="connsiteX34" fmla="*/ 340995 w 390525"/>
                <a:gd name="connsiteY34" fmla="*/ 375094 h 390525"/>
                <a:gd name="connsiteX35" fmla="*/ 340995 w 390525"/>
                <a:gd name="connsiteY35" fmla="*/ 286321 h 390525"/>
                <a:gd name="connsiteX36" fmla="*/ 329851 w 390525"/>
                <a:gd name="connsiteY36" fmla="*/ 275177 h 390525"/>
                <a:gd name="connsiteX37" fmla="*/ 207740 w 390525"/>
                <a:gd name="connsiteY37" fmla="*/ 275177 h 390525"/>
                <a:gd name="connsiteX38" fmla="*/ 207740 w 390525"/>
                <a:gd name="connsiteY38" fmla="*/ 251079 h 390525"/>
                <a:gd name="connsiteX39" fmla="*/ 228029 w 390525"/>
                <a:gd name="connsiteY39" fmla="*/ 230791 h 390525"/>
                <a:gd name="connsiteX40" fmla="*/ 330613 w 390525"/>
                <a:gd name="connsiteY40" fmla="*/ 230791 h 390525"/>
                <a:gd name="connsiteX41" fmla="*/ 341757 w 390525"/>
                <a:gd name="connsiteY41" fmla="*/ 219646 h 390525"/>
                <a:gd name="connsiteX42" fmla="*/ 341757 w 390525"/>
                <a:gd name="connsiteY42" fmla="*/ 178213 h 390525"/>
                <a:gd name="connsiteX43" fmla="*/ 378714 w 390525"/>
                <a:gd name="connsiteY43" fmla="*/ 114109 h 390525"/>
                <a:gd name="connsiteX44" fmla="*/ 386144 w 390525"/>
                <a:gd name="connsiteY44" fmla="*/ 86392 h 390525"/>
                <a:gd name="connsiteX45" fmla="*/ 330708 w 390525"/>
                <a:gd name="connsiteY45" fmla="*/ 30861 h 390525"/>
                <a:gd name="connsiteX46" fmla="*/ 33814 w 390525"/>
                <a:gd name="connsiteY46" fmla="*/ 102965 h 390525"/>
                <a:gd name="connsiteX47" fmla="*/ 29337 w 390525"/>
                <a:gd name="connsiteY47" fmla="*/ 86392 h 390525"/>
                <a:gd name="connsiteX48" fmla="*/ 62675 w 390525"/>
                <a:gd name="connsiteY48" fmla="*/ 53054 h 390525"/>
                <a:gd name="connsiteX49" fmla="*/ 96012 w 390525"/>
                <a:gd name="connsiteY49" fmla="*/ 86392 h 390525"/>
                <a:gd name="connsiteX50" fmla="*/ 91536 w 390525"/>
                <a:gd name="connsiteY50" fmla="*/ 103061 h 390525"/>
                <a:gd name="connsiteX51" fmla="*/ 62675 w 390525"/>
                <a:gd name="connsiteY51" fmla="*/ 153067 h 390525"/>
                <a:gd name="connsiteX52" fmla="*/ 33814 w 390525"/>
                <a:gd name="connsiteY52" fmla="*/ 102965 h 390525"/>
                <a:gd name="connsiteX53" fmla="*/ 318802 w 390525"/>
                <a:gd name="connsiteY53" fmla="*/ 363950 h 390525"/>
                <a:gd name="connsiteX54" fmla="*/ 74581 w 390525"/>
                <a:gd name="connsiteY54" fmla="*/ 363950 h 390525"/>
                <a:gd name="connsiteX55" fmla="*/ 74581 w 390525"/>
                <a:gd name="connsiteY55" fmla="*/ 297370 h 390525"/>
                <a:gd name="connsiteX56" fmla="*/ 318802 w 390525"/>
                <a:gd name="connsiteY56" fmla="*/ 297370 h 390525"/>
                <a:gd name="connsiteX57" fmla="*/ 318802 w 390525"/>
                <a:gd name="connsiteY57" fmla="*/ 363950 h 390525"/>
                <a:gd name="connsiteX58" fmla="*/ 167830 w 390525"/>
                <a:gd name="connsiteY58" fmla="*/ 79343 h 390525"/>
                <a:gd name="connsiteX59" fmla="*/ 163354 w 390525"/>
                <a:gd name="connsiteY59" fmla="*/ 62770 h 390525"/>
                <a:gd name="connsiteX60" fmla="*/ 196691 w 390525"/>
                <a:gd name="connsiteY60" fmla="*/ 29432 h 390525"/>
                <a:gd name="connsiteX61" fmla="*/ 230029 w 390525"/>
                <a:gd name="connsiteY61" fmla="*/ 62770 h 390525"/>
                <a:gd name="connsiteX62" fmla="*/ 225553 w 390525"/>
                <a:gd name="connsiteY62" fmla="*/ 79438 h 390525"/>
                <a:gd name="connsiteX63" fmla="*/ 196691 w 390525"/>
                <a:gd name="connsiteY63" fmla="*/ 129445 h 390525"/>
                <a:gd name="connsiteX64" fmla="*/ 167830 w 390525"/>
                <a:gd name="connsiteY64" fmla="*/ 79343 h 390525"/>
                <a:gd name="connsiteX65" fmla="*/ 196691 w 390525"/>
                <a:gd name="connsiteY65" fmla="*/ 230695 h 390525"/>
                <a:gd name="connsiteX66" fmla="*/ 185547 w 390525"/>
                <a:gd name="connsiteY66" fmla="*/ 219551 h 390525"/>
                <a:gd name="connsiteX67" fmla="*/ 196691 w 390525"/>
                <a:gd name="connsiteY67" fmla="*/ 208407 h 390525"/>
                <a:gd name="connsiteX68" fmla="*/ 207836 w 390525"/>
                <a:gd name="connsiteY68" fmla="*/ 219551 h 390525"/>
                <a:gd name="connsiteX69" fmla="*/ 196691 w 390525"/>
                <a:gd name="connsiteY69" fmla="*/ 230695 h 390525"/>
                <a:gd name="connsiteX70" fmla="*/ 359474 w 390525"/>
                <a:gd name="connsiteY70" fmla="*/ 102965 h 390525"/>
                <a:gd name="connsiteX71" fmla="*/ 330613 w 390525"/>
                <a:gd name="connsiteY71" fmla="*/ 152971 h 390525"/>
                <a:gd name="connsiteX72" fmla="*/ 301753 w 390525"/>
                <a:gd name="connsiteY72" fmla="*/ 102965 h 390525"/>
                <a:gd name="connsiteX73" fmla="*/ 297275 w 390525"/>
                <a:gd name="connsiteY73" fmla="*/ 86296 h 390525"/>
                <a:gd name="connsiteX74" fmla="*/ 330613 w 390525"/>
                <a:gd name="connsiteY74" fmla="*/ 52959 h 390525"/>
                <a:gd name="connsiteX75" fmla="*/ 363950 w 390525"/>
                <a:gd name="connsiteY75" fmla="*/ 86296 h 390525"/>
                <a:gd name="connsiteX76" fmla="*/ 359474 w 390525"/>
                <a:gd name="connsiteY76" fmla="*/ 1029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90525" h="390525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421B5ED4-BBB1-4B04-92A1-610AEBB8F12D}"/>
                </a:ext>
              </a:extLst>
            </p:cNvPr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3A09548-B333-49C8-86C4-FC7D65874157}"/>
                </a:ext>
              </a:extLst>
            </p:cNvPr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6E8D644E-FE46-4DE9-AC4D-F635852C3409}"/>
                </a:ext>
              </a:extLst>
            </p:cNvPr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solidFill>
              <a:srgbClr val="202020"/>
            </a:solidFill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93580EF-BF6E-48E0-817E-34208C6ACDCF}"/>
              </a:ext>
            </a:extLst>
          </p:cNvPr>
          <p:cNvSpPr txBox="1"/>
          <p:nvPr/>
        </p:nvSpPr>
        <p:spPr>
          <a:xfrm>
            <a:off x="9111699" y="4875271"/>
            <a:ext cx="2071376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09118E-E8E4-4CEB-96C0-E1C84C07BD09}"/>
              </a:ext>
            </a:extLst>
          </p:cNvPr>
          <p:cNvSpPr/>
          <p:nvPr/>
        </p:nvSpPr>
        <p:spPr>
          <a:xfrm>
            <a:off x="9111699" y="4492961"/>
            <a:ext cx="2071376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Lorem ipsum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1B432BE-22D0-45B2-89F2-3D95B6E0A4C8}"/>
              </a:ext>
            </a:extLst>
          </p:cNvPr>
          <p:cNvSpPr/>
          <p:nvPr/>
        </p:nvSpPr>
        <p:spPr>
          <a:xfrm>
            <a:off x="1655758" y="2623367"/>
            <a:ext cx="789730" cy="789730"/>
          </a:xfrm>
          <a:prstGeom prst="ellipse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8F8F4"/>
                </a:solidFill>
                <a:latin typeface="+mj-lt"/>
              </a:rPr>
              <a:t>01</a:t>
            </a:r>
            <a:endParaRPr lang="ko-KR" altLang="en-US" dirty="0">
              <a:solidFill>
                <a:srgbClr val="F8F8F4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5B9D80F-510A-4F31-B09D-D6F23E1A4EFB}"/>
              </a:ext>
            </a:extLst>
          </p:cNvPr>
          <p:cNvSpPr/>
          <p:nvPr/>
        </p:nvSpPr>
        <p:spPr>
          <a:xfrm>
            <a:off x="4354679" y="2623367"/>
            <a:ext cx="789730" cy="789730"/>
          </a:xfrm>
          <a:prstGeom prst="ellipse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8F8F4"/>
                </a:solidFill>
                <a:latin typeface="+mj-lt"/>
              </a:rPr>
              <a:t>02</a:t>
            </a:r>
            <a:endParaRPr lang="ko-KR" altLang="en-US" dirty="0">
              <a:solidFill>
                <a:srgbClr val="F8F8F4"/>
              </a:solidFill>
              <a:latin typeface="+mj-lt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A8B488E-FD8E-41DB-8FD2-B23B840C140D}"/>
              </a:ext>
            </a:extLst>
          </p:cNvPr>
          <p:cNvSpPr/>
          <p:nvPr/>
        </p:nvSpPr>
        <p:spPr>
          <a:xfrm>
            <a:off x="7053600" y="2623367"/>
            <a:ext cx="789730" cy="789730"/>
          </a:xfrm>
          <a:prstGeom prst="ellipse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8F8F4"/>
                </a:solidFill>
                <a:latin typeface="+mj-lt"/>
              </a:rPr>
              <a:t>03</a:t>
            </a:r>
            <a:endParaRPr lang="ko-KR" altLang="en-US" dirty="0">
              <a:solidFill>
                <a:srgbClr val="F8F8F4"/>
              </a:solidFill>
              <a:latin typeface="+mj-lt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38C921-29D6-4047-B9CD-65BE135051B8}"/>
              </a:ext>
            </a:extLst>
          </p:cNvPr>
          <p:cNvSpPr/>
          <p:nvPr/>
        </p:nvSpPr>
        <p:spPr>
          <a:xfrm>
            <a:off x="9752522" y="2623367"/>
            <a:ext cx="789730" cy="789730"/>
          </a:xfrm>
          <a:prstGeom prst="ellipse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8F8F4"/>
                </a:solidFill>
                <a:latin typeface="+mj-lt"/>
              </a:rPr>
              <a:t>04</a:t>
            </a:r>
            <a:endParaRPr lang="ko-KR" altLang="en-US" dirty="0">
              <a:solidFill>
                <a:srgbClr val="F8F8F4"/>
              </a:solidFill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8538CAC-E52C-423C-9682-A9D9FAFAB2C5}"/>
              </a:ext>
            </a:extLst>
          </p:cNvPr>
          <p:cNvSpPr txBox="1"/>
          <p:nvPr/>
        </p:nvSpPr>
        <p:spPr>
          <a:xfrm>
            <a:off x="3007658" y="1244065"/>
            <a:ext cx="619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02020"/>
                </a:solidFill>
                <a:cs typeface="Arial" panose="020B0604020202020204" pitchFamily="34" charset="0"/>
              </a:rPr>
              <a:t>Place </a:t>
            </a:r>
            <a:r>
              <a:rPr lang="en-US" altLang="ko-KR" sz="3200" dirty="0">
                <a:solidFill>
                  <a:srgbClr val="202020"/>
                </a:solidFill>
                <a:latin typeface="+mj-lt"/>
                <a:cs typeface="Arial" panose="020B0604020202020204" pitchFamily="34" charset="0"/>
              </a:rPr>
              <a:t>subtitle</a:t>
            </a:r>
            <a:r>
              <a:rPr lang="en-US" altLang="ko-KR" sz="3200" dirty="0">
                <a:solidFill>
                  <a:srgbClr val="202020"/>
                </a:solidFill>
                <a:cs typeface="Arial" panose="020B0604020202020204" pitchFamily="34" charset="0"/>
              </a:rPr>
              <a:t> text here</a:t>
            </a:r>
            <a:endParaRPr lang="ko-KR" altLang="en-US" sz="3200" dirty="0">
              <a:solidFill>
                <a:srgbClr val="20202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45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0A1B66-5485-4107-94BD-2B848EDDD74D}"/>
              </a:ext>
            </a:extLst>
          </p:cNvPr>
          <p:cNvSpPr txBox="1"/>
          <p:nvPr/>
        </p:nvSpPr>
        <p:spPr>
          <a:xfrm>
            <a:off x="1383408" y="2644170"/>
            <a:ext cx="4890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2400" dirty="0" err="1">
                <a:solidFill>
                  <a:srgbClr val="202020"/>
                </a:solidFill>
              </a:rPr>
              <a:t>amet</a:t>
            </a:r>
            <a:r>
              <a:rPr lang="en-US" altLang="ko-KR" sz="2400" dirty="0">
                <a:solidFill>
                  <a:srgbClr val="202020"/>
                </a:solidFill>
              </a:rPr>
              <a:t>, </a:t>
            </a:r>
            <a:r>
              <a:rPr lang="en-US" altLang="ko-KR" sz="2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2400" dirty="0">
                <a:solidFill>
                  <a:srgbClr val="202020"/>
                </a:solidFill>
              </a:rPr>
              <a:t> </a:t>
            </a:r>
            <a:r>
              <a:rPr lang="en-US" altLang="ko-KR" sz="2400" dirty="0" err="1">
                <a:solidFill>
                  <a:srgbClr val="202020"/>
                </a:solidFill>
              </a:rPr>
              <a:t>adipiscing</a:t>
            </a:r>
            <a:r>
              <a:rPr lang="en-US" altLang="ko-KR" sz="2400" dirty="0">
                <a:solidFill>
                  <a:srgbClr val="202020"/>
                </a:solidFill>
              </a:rPr>
              <a:t> </a:t>
            </a:r>
            <a:r>
              <a:rPr lang="en-US" altLang="ko-KR" sz="2400" dirty="0" err="1">
                <a:solidFill>
                  <a:srgbClr val="202020"/>
                </a:solidFill>
              </a:rPr>
              <a:t>elit</a:t>
            </a:r>
            <a:r>
              <a:rPr lang="en-US" altLang="ko-KR" sz="2400" dirty="0">
                <a:solidFill>
                  <a:srgbClr val="202020"/>
                </a:solidFill>
              </a:rPr>
              <a:t>, sed do </a:t>
            </a:r>
            <a:r>
              <a:rPr lang="en-US" altLang="ko-KR" sz="2400" dirty="0" err="1">
                <a:solidFill>
                  <a:srgbClr val="202020"/>
                </a:solidFill>
              </a:rPr>
              <a:t>eiusmod</a:t>
            </a:r>
            <a:r>
              <a:rPr lang="en-US" altLang="ko-KR" sz="2400" dirty="0">
                <a:solidFill>
                  <a:srgbClr val="202020"/>
                </a:solidFill>
              </a:rPr>
              <a:t> </a:t>
            </a:r>
            <a:r>
              <a:rPr lang="en-US" altLang="ko-KR" sz="2400" dirty="0" err="1">
                <a:solidFill>
                  <a:srgbClr val="202020"/>
                </a:solidFill>
              </a:rPr>
              <a:t>tempor</a:t>
            </a:r>
            <a:r>
              <a:rPr lang="en-US" altLang="ko-KR" sz="2400" dirty="0">
                <a:solidFill>
                  <a:srgbClr val="202020"/>
                </a:solidFill>
              </a:rPr>
              <a:t> </a:t>
            </a:r>
            <a:r>
              <a:rPr lang="en-US" altLang="ko-KR" sz="2400" dirty="0" err="1">
                <a:solidFill>
                  <a:srgbClr val="202020"/>
                </a:solidFill>
              </a:rPr>
              <a:t>incididunt</a:t>
            </a:r>
            <a:r>
              <a:rPr lang="en-US" altLang="ko-KR" sz="2400" dirty="0">
                <a:solidFill>
                  <a:srgbClr val="202020"/>
                </a:solidFill>
              </a:rPr>
              <a:t> </a:t>
            </a:r>
            <a:r>
              <a:rPr lang="en-US" altLang="ko-KR" sz="2400" dirty="0" err="1">
                <a:solidFill>
                  <a:srgbClr val="202020"/>
                </a:solidFill>
              </a:rPr>
              <a:t>ut</a:t>
            </a:r>
            <a:r>
              <a:rPr lang="en-US" altLang="ko-KR" sz="2400" dirty="0">
                <a:solidFill>
                  <a:srgbClr val="202020"/>
                </a:solidFill>
              </a:rPr>
              <a:t> </a:t>
            </a:r>
            <a:r>
              <a:rPr lang="en-US" altLang="ko-KR" sz="2400" dirty="0" err="1">
                <a:solidFill>
                  <a:srgbClr val="202020"/>
                </a:solidFill>
              </a:rPr>
              <a:t>labore</a:t>
            </a:r>
            <a:r>
              <a:rPr lang="en-US" altLang="ko-KR" sz="2400" dirty="0">
                <a:solidFill>
                  <a:srgbClr val="202020"/>
                </a:solidFill>
              </a:rPr>
              <a:t> et dolore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A7FC82D0-8743-49C4-910D-1D09C84E5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850" y="1909774"/>
            <a:ext cx="424558" cy="308238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738D7-7B66-4779-93E2-09D668491241}"/>
              </a:ext>
            </a:extLst>
          </p:cNvPr>
          <p:cNvSpPr txBox="1"/>
          <p:nvPr/>
        </p:nvSpPr>
        <p:spPr>
          <a:xfrm>
            <a:off x="1383408" y="4487922"/>
            <a:ext cx="4890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rgbClr val="202020"/>
                </a:solidFill>
              </a:rPr>
              <a:t>- john doe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1F7B15-F379-44B7-97E2-C7F20A0C2A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37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9897F5-E76F-46DA-8159-6D47F84F6513}"/>
              </a:ext>
            </a:extLst>
          </p:cNvPr>
          <p:cNvSpPr txBox="1"/>
          <p:nvPr/>
        </p:nvSpPr>
        <p:spPr>
          <a:xfrm>
            <a:off x="643625" y="1433287"/>
            <a:ext cx="6569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rgbClr val="202020"/>
                </a:solidFill>
                <a:latin typeface="+mn-lt"/>
              </a:rPr>
              <a:t>Subject </a:t>
            </a:r>
            <a:r>
              <a:rPr lang="en-US" altLang="ko-KR" dirty="0">
                <a:solidFill>
                  <a:srgbClr val="202020"/>
                </a:solidFill>
              </a:rPr>
              <a:t>Title</a:t>
            </a:r>
            <a:endParaRPr lang="ko-KR" altLang="en-US" dirty="0">
              <a:solidFill>
                <a:srgbClr val="202020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B642E27-7522-498A-8907-7E655511591E}"/>
              </a:ext>
            </a:extLst>
          </p:cNvPr>
          <p:cNvSpPr/>
          <p:nvPr/>
        </p:nvSpPr>
        <p:spPr>
          <a:xfrm>
            <a:off x="6616374" y="2708282"/>
            <a:ext cx="4784601" cy="1361445"/>
          </a:xfrm>
          <a:custGeom>
            <a:avLst/>
            <a:gdLst>
              <a:gd name="connsiteX0" fmla="*/ 0 w 4784601"/>
              <a:gd name="connsiteY0" fmla="*/ 0 h 1361445"/>
              <a:gd name="connsiteX1" fmla="*/ 1312724 w 4784601"/>
              <a:gd name="connsiteY1" fmla="*/ 0 h 1361445"/>
              <a:gd name="connsiteX2" fmla="*/ 1397000 w 4784601"/>
              <a:gd name="connsiteY2" fmla="*/ 0 h 1361445"/>
              <a:gd name="connsiteX3" fmla="*/ 4103879 w 4784601"/>
              <a:gd name="connsiteY3" fmla="*/ 0 h 1361445"/>
              <a:gd name="connsiteX4" fmla="*/ 4784601 w 4784601"/>
              <a:gd name="connsiteY4" fmla="*/ 680723 h 1361445"/>
              <a:gd name="connsiteX5" fmla="*/ 4103879 w 4784601"/>
              <a:gd name="connsiteY5" fmla="*/ 1361445 h 1361445"/>
              <a:gd name="connsiteX6" fmla="*/ 1397000 w 4784601"/>
              <a:gd name="connsiteY6" fmla="*/ 1361445 h 1361445"/>
              <a:gd name="connsiteX7" fmla="*/ 1312724 w 4784601"/>
              <a:gd name="connsiteY7" fmla="*/ 1361445 h 1361445"/>
              <a:gd name="connsiteX8" fmla="*/ 0 w 4784601"/>
              <a:gd name="connsiteY8" fmla="*/ 1361445 h 136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4601" h="1361445">
                <a:moveTo>
                  <a:pt x="0" y="0"/>
                </a:moveTo>
                <a:lnTo>
                  <a:pt x="1312724" y="0"/>
                </a:lnTo>
                <a:lnTo>
                  <a:pt x="1397000" y="0"/>
                </a:lnTo>
                <a:lnTo>
                  <a:pt x="4103879" y="0"/>
                </a:lnTo>
                <a:cubicBezTo>
                  <a:pt x="4479831" y="0"/>
                  <a:pt x="4784601" y="304770"/>
                  <a:pt x="4784601" y="680723"/>
                </a:cubicBezTo>
                <a:cubicBezTo>
                  <a:pt x="4784601" y="1056675"/>
                  <a:pt x="4479831" y="1361445"/>
                  <a:pt x="4103879" y="1361445"/>
                </a:cubicBezTo>
                <a:lnTo>
                  <a:pt x="1397000" y="1361445"/>
                </a:lnTo>
                <a:lnTo>
                  <a:pt x="1312724" y="1361445"/>
                </a:lnTo>
                <a:lnTo>
                  <a:pt x="0" y="1361445"/>
                </a:lnTo>
                <a:close/>
              </a:path>
            </a:pathLst>
          </a:cu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56000" tIns="36000" rIns="72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rgbClr val="F8F8F4"/>
                </a:solidFill>
                <a:latin typeface="+mj-lt"/>
              </a:rPr>
              <a:t>Sed do </a:t>
            </a:r>
            <a:r>
              <a:rPr lang="en-US" altLang="ko-KR" sz="2000" dirty="0" err="1">
                <a:solidFill>
                  <a:srgbClr val="F8F8F4"/>
                </a:solidFill>
                <a:latin typeface="+mj-lt"/>
              </a:rPr>
              <a:t>eiusmod</a:t>
            </a:r>
            <a:r>
              <a:rPr lang="en-US" altLang="ko-KR" sz="2000" dirty="0">
                <a:solidFill>
                  <a:srgbClr val="F8F8F4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F8F8F4"/>
                </a:solidFill>
                <a:latin typeface="+mj-lt"/>
              </a:rPr>
              <a:t>tempor</a:t>
            </a:r>
            <a:endParaRPr lang="en-US" altLang="ko-KR" sz="2000" dirty="0">
              <a:solidFill>
                <a:srgbClr val="F8F8F4"/>
              </a:solidFill>
              <a:latin typeface="+mj-lt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72F0ABB9-FE67-4ED6-A795-6FB97F6A141F}"/>
              </a:ext>
            </a:extLst>
          </p:cNvPr>
          <p:cNvSpPr/>
          <p:nvPr/>
        </p:nvSpPr>
        <p:spPr>
          <a:xfrm>
            <a:off x="2711583" y="2708282"/>
            <a:ext cx="4747857" cy="1361445"/>
          </a:xfrm>
          <a:custGeom>
            <a:avLst/>
            <a:gdLst>
              <a:gd name="connsiteX0" fmla="*/ 0 w 4747857"/>
              <a:gd name="connsiteY0" fmla="*/ 0 h 1361445"/>
              <a:gd name="connsiteX1" fmla="*/ 1275980 w 4747857"/>
              <a:gd name="connsiteY1" fmla="*/ 0 h 1361445"/>
              <a:gd name="connsiteX2" fmla="*/ 1397000 w 4747857"/>
              <a:gd name="connsiteY2" fmla="*/ 0 h 1361445"/>
              <a:gd name="connsiteX3" fmla="*/ 4067135 w 4747857"/>
              <a:gd name="connsiteY3" fmla="*/ 0 h 1361445"/>
              <a:gd name="connsiteX4" fmla="*/ 4747857 w 4747857"/>
              <a:gd name="connsiteY4" fmla="*/ 680723 h 1361445"/>
              <a:gd name="connsiteX5" fmla="*/ 4067135 w 4747857"/>
              <a:gd name="connsiteY5" fmla="*/ 1361445 h 1361445"/>
              <a:gd name="connsiteX6" fmla="*/ 1397000 w 4747857"/>
              <a:gd name="connsiteY6" fmla="*/ 1361445 h 1361445"/>
              <a:gd name="connsiteX7" fmla="*/ 1275980 w 4747857"/>
              <a:gd name="connsiteY7" fmla="*/ 1361445 h 1361445"/>
              <a:gd name="connsiteX8" fmla="*/ 0 w 4747857"/>
              <a:gd name="connsiteY8" fmla="*/ 1361445 h 136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7857" h="1361445">
                <a:moveTo>
                  <a:pt x="0" y="0"/>
                </a:moveTo>
                <a:lnTo>
                  <a:pt x="1275980" y="0"/>
                </a:lnTo>
                <a:lnTo>
                  <a:pt x="1397000" y="0"/>
                </a:lnTo>
                <a:lnTo>
                  <a:pt x="4067135" y="0"/>
                </a:lnTo>
                <a:cubicBezTo>
                  <a:pt x="4443087" y="0"/>
                  <a:pt x="4747857" y="304770"/>
                  <a:pt x="4747857" y="680723"/>
                </a:cubicBezTo>
                <a:cubicBezTo>
                  <a:pt x="4747857" y="1056675"/>
                  <a:pt x="4443087" y="1361445"/>
                  <a:pt x="4067135" y="1361445"/>
                </a:cubicBezTo>
                <a:lnTo>
                  <a:pt x="1397000" y="1361445"/>
                </a:lnTo>
                <a:lnTo>
                  <a:pt x="1275980" y="1361445"/>
                </a:lnTo>
                <a:lnTo>
                  <a:pt x="0" y="1361445"/>
                </a:lnTo>
                <a:close/>
              </a:path>
            </a:pathLst>
          </a:custGeom>
          <a:solidFill>
            <a:srgbClr val="F8F8F4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56000" tIns="36000" rIns="72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 err="1">
                <a:solidFill>
                  <a:srgbClr val="202020"/>
                </a:solidFill>
                <a:latin typeface="+mj-lt"/>
              </a:rPr>
              <a:t>Consectetur</a:t>
            </a:r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202020"/>
                </a:solidFill>
                <a:latin typeface="+mj-lt"/>
              </a:rPr>
              <a:t>adipisicing</a:t>
            </a:r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202020"/>
                </a:solidFill>
                <a:latin typeface="+mj-lt"/>
              </a:rPr>
              <a:t>elit</a:t>
            </a:r>
            <a:endParaRPr lang="en-US" altLang="ko-KR" sz="20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7300BEBF-3029-4303-A11D-37FDC67C8791}"/>
              </a:ext>
            </a:extLst>
          </p:cNvPr>
          <p:cNvSpPr/>
          <p:nvPr/>
        </p:nvSpPr>
        <p:spPr>
          <a:xfrm>
            <a:off x="-1" y="2708282"/>
            <a:ext cx="3532418" cy="1361445"/>
          </a:xfrm>
          <a:custGeom>
            <a:avLst/>
            <a:gdLst>
              <a:gd name="connsiteX0" fmla="*/ 0 w 3532418"/>
              <a:gd name="connsiteY0" fmla="*/ 0 h 1361445"/>
              <a:gd name="connsiteX1" fmla="*/ 1024627 w 3532418"/>
              <a:gd name="connsiteY1" fmla="*/ 0 h 1361445"/>
              <a:gd name="connsiteX2" fmla="*/ 1397000 w 3532418"/>
              <a:gd name="connsiteY2" fmla="*/ 0 h 1361445"/>
              <a:gd name="connsiteX3" fmla="*/ 2851696 w 3532418"/>
              <a:gd name="connsiteY3" fmla="*/ 0 h 1361445"/>
              <a:gd name="connsiteX4" fmla="*/ 3532418 w 3532418"/>
              <a:gd name="connsiteY4" fmla="*/ 680723 h 1361445"/>
              <a:gd name="connsiteX5" fmla="*/ 2851696 w 3532418"/>
              <a:gd name="connsiteY5" fmla="*/ 1361445 h 1361445"/>
              <a:gd name="connsiteX6" fmla="*/ 1397000 w 3532418"/>
              <a:gd name="connsiteY6" fmla="*/ 1361445 h 1361445"/>
              <a:gd name="connsiteX7" fmla="*/ 1024627 w 3532418"/>
              <a:gd name="connsiteY7" fmla="*/ 1361445 h 1361445"/>
              <a:gd name="connsiteX8" fmla="*/ 0 w 3532418"/>
              <a:gd name="connsiteY8" fmla="*/ 1361445 h 136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2418" h="1361445">
                <a:moveTo>
                  <a:pt x="0" y="0"/>
                </a:moveTo>
                <a:lnTo>
                  <a:pt x="1024627" y="0"/>
                </a:lnTo>
                <a:lnTo>
                  <a:pt x="1397000" y="0"/>
                </a:lnTo>
                <a:lnTo>
                  <a:pt x="2851696" y="0"/>
                </a:lnTo>
                <a:cubicBezTo>
                  <a:pt x="3227648" y="0"/>
                  <a:pt x="3532418" y="304770"/>
                  <a:pt x="3532418" y="680723"/>
                </a:cubicBezTo>
                <a:cubicBezTo>
                  <a:pt x="3532418" y="1056675"/>
                  <a:pt x="3227648" y="1361445"/>
                  <a:pt x="2851696" y="1361445"/>
                </a:cubicBezTo>
                <a:lnTo>
                  <a:pt x="1397000" y="1361445"/>
                </a:lnTo>
                <a:lnTo>
                  <a:pt x="1024627" y="1361445"/>
                </a:lnTo>
                <a:lnTo>
                  <a:pt x="0" y="1361445"/>
                </a:lnTo>
                <a:close/>
              </a:path>
            </a:pathLst>
          </a:cu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36000" rIns="72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rgbClr val="F8F8F4"/>
                </a:solidFill>
                <a:latin typeface="+mj-lt"/>
              </a:rPr>
              <a:t>Lorem ipsum dolor sit </a:t>
            </a:r>
            <a:r>
              <a:rPr lang="en-US" altLang="ko-KR" sz="2000" dirty="0" err="1">
                <a:solidFill>
                  <a:srgbClr val="F8F8F4"/>
                </a:solidFill>
                <a:latin typeface="+mj-lt"/>
              </a:rPr>
              <a:t>amet</a:t>
            </a:r>
            <a:endParaRPr lang="en-US" altLang="ko-KR" sz="2000" dirty="0">
              <a:solidFill>
                <a:srgbClr val="F8F8F4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11BF3-EB3B-4528-9CBC-319EA03CB9D2}"/>
              </a:ext>
            </a:extLst>
          </p:cNvPr>
          <p:cNvSpPr txBox="1"/>
          <p:nvPr/>
        </p:nvSpPr>
        <p:spPr>
          <a:xfrm>
            <a:off x="643625" y="4365639"/>
            <a:ext cx="2507791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202020"/>
                </a:solidFill>
              </a:rPr>
              <a:t>amet</a:t>
            </a:r>
            <a:r>
              <a:rPr lang="en-US" altLang="ko-KR" sz="1600" dirty="0">
                <a:solidFill>
                  <a:srgbClr val="202020"/>
                </a:solidFill>
              </a:rPr>
              <a:t>, </a:t>
            </a:r>
            <a:r>
              <a:rPr lang="en-US" altLang="ko-KR" sz="16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adipiscing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elit</a:t>
            </a:r>
            <a:r>
              <a:rPr lang="en-US" altLang="ko-KR" sz="1600" dirty="0">
                <a:solidFill>
                  <a:srgbClr val="202020"/>
                </a:solidFill>
              </a:rPr>
              <a:t> sed do </a:t>
            </a:r>
            <a:r>
              <a:rPr lang="en-US" altLang="ko-KR" sz="1600" dirty="0" err="1">
                <a:solidFill>
                  <a:srgbClr val="202020"/>
                </a:solidFill>
              </a:rPr>
              <a:t>eiusmod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tempor</a:t>
            </a:r>
            <a:endParaRPr lang="ko-KR" altLang="en-US" sz="1600" dirty="0">
              <a:solidFill>
                <a:srgbClr val="20202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67804-E732-4751-AE65-7CFC77B208AF}"/>
              </a:ext>
            </a:extLst>
          </p:cNvPr>
          <p:cNvSpPr txBox="1"/>
          <p:nvPr/>
        </p:nvSpPr>
        <p:spPr>
          <a:xfrm>
            <a:off x="4108583" y="4365639"/>
            <a:ext cx="2507791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202020"/>
                </a:solidFill>
              </a:rPr>
              <a:t>amet</a:t>
            </a:r>
            <a:r>
              <a:rPr lang="en-US" altLang="ko-KR" sz="1600" dirty="0">
                <a:solidFill>
                  <a:srgbClr val="202020"/>
                </a:solidFill>
              </a:rPr>
              <a:t>, </a:t>
            </a:r>
            <a:r>
              <a:rPr lang="en-US" altLang="ko-KR" sz="16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adipiscing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elit</a:t>
            </a:r>
            <a:r>
              <a:rPr lang="en-US" altLang="ko-KR" sz="1600" dirty="0">
                <a:solidFill>
                  <a:srgbClr val="202020"/>
                </a:solidFill>
              </a:rPr>
              <a:t> sed do </a:t>
            </a:r>
            <a:r>
              <a:rPr lang="en-US" altLang="ko-KR" sz="1600" dirty="0" err="1">
                <a:solidFill>
                  <a:srgbClr val="202020"/>
                </a:solidFill>
              </a:rPr>
              <a:t>eiusmod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tempor</a:t>
            </a:r>
            <a:endParaRPr lang="ko-KR" altLang="en-US" sz="1600" dirty="0">
              <a:solidFill>
                <a:srgbClr val="20202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AF6DD-AEFF-475F-9485-E717F3BA51B1}"/>
              </a:ext>
            </a:extLst>
          </p:cNvPr>
          <p:cNvSpPr txBox="1"/>
          <p:nvPr/>
        </p:nvSpPr>
        <p:spPr>
          <a:xfrm>
            <a:off x="8016882" y="4365639"/>
            <a:ext cx="2507791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202020"/>
                </a:solidFill>
              </a:rPr>
              <a:t>amet</a:t>
            </a:r>
            <a:r>
              <a:rPr lang="en-US" altLang="ko-KR" sz="1600" dirty="0">
                <a:solidFill>
                  <a:srgbClr val="202020"/>
                </a:solidFill>
              </a:rPr>
              <a:t>, </a:t>
            </a:r>
            <a:r>
              <a:rPr lang="en-US" altLang="ko-KR" sz="16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adipiscing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elit</a:t>
            </a:r>
            <a:r>
              <a:rPr lang="en-US" altLang="ko-KR" sz="1600" dirty="0">
                <a:solidFill>
                  <a:srgbClr val="202020"/>
                </a:solidFill>
              </a:rPr>
              <a:t> sed do </a:t>
            </a:r>
            <a:r>
              <a:rPr lang="en-US" altLang="ko-KR" sz="1600" dirty="0" err="1">
                <a:solidFill>
                  <a:srgbClr val="202020"/>
                </a:solidFill>
              </a:rPr>
              <a:t>eiusmod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tempor</a:t>
            </a:r>
            <a:endParaRPr lang="ko-KR" altLang="en-US" sz="1600" dirty="0">
              <a:solidFill>
                <a:srgbClr val="2020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605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24628F-FACE-4330-87AB-5B9FC49797AC}"/>
              </a:ext>
            </a:extLst>
          </p:cNvPr>
          <p:cNvSpPr txBox="1"/>
          <p:nvPr/>
        </p:nvSpPr>
        <p:spPr>
          <a:xfrm>
            <a:off x="1143000" y="922037"/>
            <a:ext cx="38608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475DE6"/>
                </a:solidFill>
                <a:latin typeface="+mj-lt"/>
              </a:defRPr>
            </a:lvl1pPr>
          </a:lstStyle>
          <a:p>
            <a:r>
              <a:rPr lang="en-US" altLang="ko-KR" sz="3600" dirty="0">
                <a:solidFill>
                  <a:srgbClr val="202020"/>
                </a:solidFill>
                <a:latin typeface="+mn-lt"/>
              </a:rPr>
              <a:t>Enter Your </a:t>
            </a:r>
            <a:r>
              <a:rPr lang="en-US" altLang="ko-KR" sz="3600" dirty="0">
                <a:solidFill>
                  <a:srgbClr val="202020"/>
                </a:solidFill>
              </a:rPr>
              <a:t>Title Here</a:t>
            </a:r>
            <a:endParaRPr lang="ko-KR" altLang="en-US" sz="3600" dirty="0">
              <a:solidFill>
                <a:srgbClr val="20202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2E3B2B-F079-4BAE-83C4-82A8B45405B8}"/>
              </a:ext>
            </a:extLst>
          </p:cNvPr>
          <p:cNvSpPr/>
          <p:nvPr/>
        </p:nvSpPr>
        <p:spPr>
          <a:xfrm>
            <a:off x="5380348" y="4573800"/>
            <a:ext cx="5668652" cy="1524000"/>
          </a:xfrm>
          <a:prstGeom prst="rect">
            <a:avLst/>
          </a:prstGeom>
          <a:solidFill>
            <a:srgbClr val="F8F8F4"/>
          </a:solidFill>
          <a:ln w="12838" cap="flat">
            <a:solidFill>
              <a:srgbClr val="202020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70686-D2E4-4154-88C8-4A60111CA28A}"/>
              </a:ext>
            </a:extLst>
          </p:cNvPr>
          <p:cNvSpPr txBox="1"/>
          <p:nvPr/>
        </p:nvSpPr>
        <p:spPr>
          <a:xfrm>
            <a:off x="5557409" y="5324673"/>
            <a:ext cx="5219344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FBB996-7CC5-4F5B-BF53-E16B85AF57E7}"/>
              </a:ext>
            </a:extLst>
          </p:cNvPr>
          <p:cNvSpPr/>
          <p:nvPr/>
        </p:nvSpPr>
        <p:spPr>
          <a:xfrm>
            <a:off x="5557409" y="4823708"/>
            <a:ext cx="5219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202020"/>
                </a:solidFill>
                <a:latin typeface="+mj-lt"/>
              </a:rPr>
              <a:t>Consectetur adipisicing elit</a:t>
            </a:r>
            <a:endParaRPr lang="en-US" altLang="ko-KR" sz="20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8FAC8F-8ED1-4483-A047-AAB0D0E4F507}"/>
              </a:ext>
            </a:extLst>
          </p:cNvPr>
          <p:cNvSpPr/>
          <p:nvPr/>
        </p:nvSpPr>
        <p:spPr>
          <a:xfrm>
            <a:off x="5380348" y="760201"/>
            <a:ext cx="5668652" cy="1524000"/>
          </a:xfrm>
          <a:prstGeom prst="rect">
            <a:avLst/>
          </a:prstGeom>
          <a:solidFill>
            <a:srgbClr val="F8F8F4"/>
          </a:solidFill>
          <a:ln w="12838" cap="flat">
            <a:solidFill>
              <a:srgbClr val="202020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04A2C-207D-4834-BC64-6DF22387163A}"/>
              </a:ext>
            </a:extLst>
          </p:cNvPr>
          <p:cNvSpPr txBox="1"/>
          <p:nvPr/>
        </p:nvSpPr>
        <p:spPr>
          <a:xfrm>
            <a:off x="5557409" y="1511074"/>
            <a:ext cx="5219344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DB7F49-8B8A-4FA2-A43A-48E140BA5096}"/>
              </a:ext>
            </a:extLst>
          </p:cNvPr>
          <p:cNvSpPr/>
          <p:nvPr/>
        </p:nvSpPr>
        <p:spPr>
          <a:xfrm>
            <a:off x="5557409" y="1010109"/>
            <a:ext cx="5219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Lorem ipsum dolor </a:t>
            </a:r>
            <a:r>
              <a:rPr lang="en-US" altLang="ko-KR" sz="2000">
                <a:solidFill>
                  <a:srgbClr val="202020"/>
                </a:solidFill>
                <a:latin typeface="+mj-lt"/>
              </a:rPr>
              <a:t>sit amet</a:t>
            </a:r>
            <a:endParaRPr lang="en-US" altLang="ko-KR" sz="20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7BC86-587E-4F33-B9B8-CEAE9F916628}"/>
              </a:ext>
            </a:extLst>
          </p:cNvPr>
          <p:cNvSpPr/>
          <p:nvPr/>
        </p:nvSpPr>
        <p:spPr>
          <a:xfrm>
            <a:off x="5380348" y="2667001"/>
            <a:ext cx="5668652" cy="1524000"/>
          </a:xfrm>
          <a:prstGeom prst="rect">
            <a:avLst/>
          </a:prstGeom>
          <a:solidFill>
            <a:srgbClr val="F8F8F4"/>
          </a:solidFill>
          <a:ln w="12838" cap="flat">
            <a:solidFill>
              <a:srgbClr val="202020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341FE-F75E-452D-87CD-5A56F91DA233}"/>
              </a:ext>
            </a:extLst>
          </p:cNvPr>
          <p:cNvSpPr txBox="1"/>
          <p:nvPr/>
        </p:nvSpPr>
        <p:spPr>
          <a:xfrm>
            <a:off x="5557409" y="3417874"/>
            <a:ext cx="5219344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F4AAB9-A8A3-432A-8493-B0B999504C44}"/>
              </a:ext>
            </a:extLst>
          </p:cNvPr>
          <p:cNvSpPr/>
          <p:nvPr/>
        </p:nvSpPr>
        <p:spPr>
          <a:xfrm>
            <a:off x="5557409" y="2916909"/>
            <a:ext cx="5219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Sed </a:t>
            </a:r>
            <a:r>
              <a:rPr lang="en-US" altLang="ko-KR" sz="2000">
                <a:solidFill>
                  <a:srgbClr val="202020"/>
                </a:solidFill>
                <a:latin typeface="+mj-lt"/>
              </a:rPr>
              <a:t>do eiusmod tempor</a:t>
            </a:r>
            <a:endParaRPr lang="en-US" altLang="ko-KR" sz="20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B930C-5CC6-4BB0-9283-ACAFC8964761}"/>
              </a:ext>
            </a:extLst>
          </p:cNvPr>
          <p:cNvSpPr txBox="1"/>
          <p:nvPr/>
        </p:nvSpPr>
        <p:spPr>
          <a:xfrm>
            <a:off x="1143000" y="4874135"/>
            <a:ext cx="386080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475DE6"/>
                </a:solidFill>
                <a:latin typeface="+mj-lt"/>
              </a:defRPr>
            </a:lvl1pPr>
          </a:lstStyle>
          <a:p>
            <a:r>
              <a:rPr lang="en-US" altLang="ko-KR" sz="1800" dirty="0">
                <a:solidFill>
                  <a:srgbClr val="202020"/>
                </a:solidFill>
                <a:latin typeface="+mn-lt"/>
              </a:rPr>
              <a:t>Lorem ipsum dolor sit </a:t>
            </a:r>
            <a:r>
              <a:rPr lang="en-US" altLang="ko-KR" sz="1800" dirty="0" err="1">
                <a:solidFill>
                  <a:srgbClr val="202020"/>
                </a:solidFill>
                <a:latin typeface="+mn-lt"/>
              </a:rPr>
              <a:t>amet</a:t>
            </a:r>
            <a:r>
              <a:rPr lang="en-US" altLang="ko-KR" sz="1800" dirty="0">
                <a:solidFill>
                  <a:srgbClr val="202020"/>
                </a:solidFill>
                <a:latin typeface="+mn-lt"/>
              </a:rPr>
              <a:t>, </a:t>
            </a:r>
            <a:r>
              <a:rPr lang="en-US" altLang="ko-KR" sz="1800" dirty="0" err="1">
                <a:solidFill>
                  <a:srgbClr val="202020"/>
                </a:solidFill>
                <a:latin typeface="+mn-lt"/>
              </a:rPr>
              <a:t>consectetur</a:t>
            </a:r>
            <a:r>
              <a:rPr lang="en-US" altLang="ko-KR" sz="1800" dirty="0">
                <a:solidFill>
                  <a:srgbClr val="202020"/>
                </a:solidFill>
                <a:latin typeface="+mn-lt"/>
              </a:rPr>
              <a:t> </a:t>
            </a:r>
            <a:r>
              <a:rPr lang="en-US" altLang="ko-KR" sz="1800" dirty="0" err="1">
                <a:solidFill>
                  <a:srgbClr val="202020"/>
                </a:solidFill>
                <a:latin typeface="+mn-lt"/>
              </a:rPr>
              <a:t>adipisicing</a:t>
            </a:r>
            <a:r>
              <a:rPr lang="en-US" altLang="ko-KR" sz="1800" dirty="0">
                <a:solidFill>
                  <a:srgbClr val="202020"/>
                </a:solidFill>
                <a:latin typeface="+mn-lt"/>
              </a:rPr>
              <a:t> </a:t>
            </a:r>
            <a:r>
              <a:rPr lang="en-US" altLang="ko-KR" sz="1800" dirty="0" err="1">
                <a:solidFill>
                  <a:srgbClr val="202020"/>
                </a:solidFill>
                <a:latin typeface="+mn-lt"/>
              </a:rPr>
              <a:t>elit</a:t>
            </a:r>
            <a:r>
              <a:rPr lang="en-US" altLang="ko-KR" sz="1800" dirty="0">
                <a:solidFill>
                  <a:srgbClr val="202020"/>
                </a:solidFill>
                <a:latin typeface="+mn-lt"/>
              </a:rPr>
              <a:t>, sed do </a:t>
            </a:r>
            <a:r>
              <a:rPr lang="en-US" altLang="ko-KR" sz="1800" dirty="0" err="1">
                <a:solidFill>
                  <a:srgbClr val="202020"/>
                </a:solidFill>
                <a:latin typeface="+mn-lt"/>
              </a:rPr>
              <a:t>eiusmod</a:t>
            </a:r>
            <a:r>
              <a:rPr lang="en-US" altLang="ko-KR" sz="1800" dirty="0">
                <a:solidFill>
                  <a:srgbClr val="202020"/>
                </a:solidFill>
                <a:latin typeface="+mn-lt"/>
              </a:rPr>
              <a:t> </a:t>
            </a:r>
            <a:r>
              <a:rPr lang="en-US" altLang="ko-KR" sz="1800" dirty="0" err="1">
                <a:solidFill>
                  <a:srgbClr val="202020"/>
                </a:solidFill>
                <a:latin typeface="+mn-lt"/>
              </a:rPr>
              <a:t>tempor</a:t>
            </a:r>
            <a:endParaRPr lang="ko-KR" altLang="en-US" sz="1800" dirty="0">
              <a:solidFill>
                <a:srgbClr val="20202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5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279F37-4134-4F37-BD5C-9E52FA87F51F}"/>
              </a:ext>
            </a:extLst>
          </p:cNvPr>
          <p:cNvSpPr txBox="1"/>
          <p:nvPr/>
        </p:nvSpPr>
        <p:spPr>
          <a:xfrm>
            <a:off x="749300" y="1215771"/>
            <a:ext cx="3853552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3200" u="sng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u="none" dirty="0">
                <a:solidFill>
                  <a:srgbClr val="202020"/>
                </a:solidFill>
                <a:latin typeface="+mn-lt"/>
              </a:rPr>
              <a:t>Deliverables</a:t>
            </a:r>
            <a:endParaRPr lang="ko-KR" altLang="en-US" sz="2800" u="none" dirty="0">
              <a:solidFill>
                <a:srgbClr val="202020"/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AB3B36-DB75-458D-95D2-ED41BF7268BB}"/>
              </a:ext>
            </a:extLst>
          </p:cNvPr>
          <p:cNvSpPr txBox="1"/>
          <p:nvPr/>
        </p:nvSpPr>
        <p:spPr>
          <a:xfrm>
            <a:off x="757956" y="3205501"/>
            <a:ext cx="2656996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202020"/>
                </a:solidFill>
                <a:latin typeface="+mj-lt"/>
              </a:rPr>
              <a:t>32K</a:t>
            </a:r>
            <a:endParaRPr lang="ko-KR" altLang="en-US" sz="48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386EA-7289-4576-8849-0960B2F72628}"/>
              </a:ext>
            </a:extLst>
          </p:cNvPr>
          <p:cNvSpPr/>
          <p:nvPr/>
        </p:nvSpPr>
        <p:spPr>
          <a:xfrm>
            <a:off x="757956" y="2293013"/>
            <a:ext cx="265699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02020"/>
                </a:solidFill>
                <a:latin typeface="+mj-lt"/>
              </a:rPr>
              <a:t>Lorem ipsum dolor sit </a:t>
            </a:r>
            <a:r>
              <a:rPr lang="en-US" altLang="ko-KR" sz="1600" dirty="0" err="1">
                <a:solidFill>
                  <a:srgbClr val="202020"/>
                </a:solidFill>
                <a:latin typeface="+mj-lt"/>
              </a:rPr>
              <a:t>amet</a:t>
            </a:r>
            <a:endParaRPr lang="en-US" altLang="ko-KR" sz="16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6B558F-D13F-49E9-B8A2-B759E7C3AAD3}"/>
              </a:ext>
            </a:extLst>
          </p:cNvPr>
          <p:cNvSpPr txBox="1"/>
          <p:nvPr/>
        </p:nvSpPr>
        <p:spPr>
          <a:xfrm>
            <a:off x="757956" y="4016587"/>
            <a:ext cx="2656996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202020"/>
                </a:solidFill>
              </a:rPr>
              <a:t>Lorem ipsum dolor sit </a:t>
            </a:r>
            <a:r>
              <a:rPr lang="en-US" altLang="ko-KR" dirty="0" err="1">
                <a:solidFill>
                  <a:srgbClr val="202020"/>
                </a:solidFill>
              </a:rPr>
              <a:t>amet</a:t>
            </a:r>
            <a:r>
              <a:rPr lang="en-US" altLang="ko-KR" dirty="0">
                <a:solidFill>
                  <a:srgbClr val="202020"/>
                </a:solidFill>
              </a:rPr>
              <a:t>, </a:t>
            </a:r>
            <a:r>
              <a:rPr lang="en-US" altLang="ko-KR" dirty="0" err="1">
                <a:solidFill>
                  <a:srgbClr val="202020"/>
                </a:solidFill>
              </a:rPr>
              <a:t>consectetur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adipisicing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elit</a:t>
            </a:r>
            <a:r>
              <a:rPr lang="en-US" altLang="ko-KR" dirty="0">
                <a:solidFill>
                  <a:srgbClr val="202020"/>
                </a:solidFill>
              </a:rPr>
              <a:t>, sed do </a:t>
            </a:r>
            <a:r>
              <a:rPr lang="en-US" altLang="ko-KR" dirty="0" err="1">
                <a:solidFill>
                  <a:srgbClr val="202020"/>
                </a:solidFill>
              </a:rPr>
              <a:t>eiusmod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tempor</a:t>
            </a:r>
            <a:endParaRPr lang="ko-KR" altLang="en-US" dirty="0">
              <a:solidFill>
                <a:srgbClr val="20202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C5697-F970-4CD2-B863-893503FC5F30}"/>
              </a:ext>
            </a:extLst>
          </p:cNvPr>
          <p:cNvSpPr txBox="1"/>
          <p:nvPr/>
        </p:nvSpPr>
        <p:spPr>
          <a:xfrm>
            <a:off x="4010270" y="3205501"/>
            <a:ext cx="2656996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202020"/>
                </a:solidFill>
                <a:latin typeface="+mj-lt"/>
              </a:rPr>
              <a:t>514K</a:t>
            </a:r>
            <a:endParaRPr lang="ko-KR" altLang="en-US" sz="48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D2D08F-145D-481E-9B48-CB5C329A041A}"/>
              </a:ext>
            </a:extLst>
          </p:cNvPr>
          <p:cNvSpPr/>
          <p:nvPr/>
        </p:nvSpPr>
        <p:spPr>
          <a:xfrm>
            <a:off x="4010270" y="2293013"/>
            <a:ext cx="265699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202020"/>
                </a:solidFill>
                <a:latin typeface="+mj-lt"/>
              </a:rPr>
              <a:t>Consectetur</a:t>
            </a:r>
            <a:r>
              <a:rPr lang="en-US" altLang="ko-KR" sz="1600" dirty="0">
                <a:solidFill>
                  <a:srgbClr val="202020"/>
                </a:solidFill>
                <a:latin typeface="+mj-lt"/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  <a:latin typeface="+mj-lt"/>
              </a:rPr>
              <a:t>adipisicing</a:t>
            </a:r>
            <a:r>
              <a:rPr lang="en-US" altLang="ko-KR" sz="1600" dirty="0">
                <a:solidFill>
                  <a:srgbClr val="202020"/>
                </a:solidFill>
                <a:latin typeface="+mj-lt"/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  <a:latin typeface="+mj-lt"/>
              </a:rPr>
              <a:t>elit</a:t>
            </a:r>
            <a:endParaRPr lang="en-US" altLang="ko-KR" sz="16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969C98-C966-4093-B5FB-37EF09FA7800}"/>
              </a:ext>
            </a:extLst>
          </p:cNvPr>
          <p:cNvSpPr txBox="1"/>
          <p:nvPr/>
        </p:nvSpPr>
        <p:spPr>
          <a:xfrm>
            <a:off x="4010270" y="4016587"/>
            <a:ext cx="2656996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202020"/>
                </a:solidFill>
              </a:rPr>
              <a:t>Lorem ipsum dolor sit </a:t>
            </a:r>
            <a:r>
              <a:rPr lang="en-US" altLang="ko-KR" dirty="0" err="1">
                <a:solidFill>
                  <a:srgbClr val="202020"/>
                </a:solidFill>
              </a:rPr>
              <a:t>amet</a:t>
            </a:r>
            <a:r>
              <a:rPr lang="en-US" altLang="ko-KR" dirty="0">
                <a:solidFill>
                  <a:srgbClr val="202020"/>
                </a:solidFill>
              </a:rPr>
              <a:t>, </a:t>
            </a:r>
            <a:r>
              <a:rPr lang="en-US" altLang="ko-KR" dirty="0" err="1">
                <a:solidFill>
                  <a:srgbClr val="202020"/>
                </a:solidFill>
              </a:rPr>
              <a:t>consectetur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adipisicing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elit</a:t>
            </a:r>
            <a:r>
              <a:rPr lang="en-US" altLang="ko-KR" dirty="0">
                <a:solidFill>
                  <a:srgbClr val="202020"/>
                </a:solidFill>
              </a:rPr>
              <a:t>, sed do </a:t>
            </a:r>
            <a:r>
              <a:rPr lang="en-US" altLang="ko-KR" dirty="0" err="1">
                <a:solidFill>
                  <a:srgbClr val="202020"/>
                </a:solidFill>
              </a:rPr>
              <a:t>eiusmod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tempor</a:t>
            </a:r>
            <a:endParaRPr lang="ko-KR" altLang="en-US" dirty="0">
              <a:solidFill>
                <a:srgbClr val="202020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953444-CCF2-4490-AEEC-D481C78C80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251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39A23-17ED-4687-93CF-F3293E3ACBD2}"/>
              </a:ext>
            </a:extLst>
          </p:cNvPr>
          <p:cNvSpPr txBox="1"/>
          <p:nvPr/>
        </p:nvSpPr>
        <p:spPr>
          <a:xfrm>
            <a:off x="1670314" y="2371370"/>
            <a:ext cx="403198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B4289-46A3-4C08-BC97-67074441F206}"/>
              </a:ext>
            </a:extLst>
          </p:cNvPr>
          <p:cNvSpPr txBox="1"/>
          <p:nvPr/>
        </p:nvSpPr>
        <p:spPr>
          <a:xfrm>
            <a:off x="1670314" y="5119995"/>
            <a:ext cx="403198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BF1C4-EE8C-439A-89FA-29D13AB631BB}"/>
              </a:ext>
            </a:extLst>
          </p:cNvPr>
          <p:cNvSpPr txBox="1"/>
          <p:nvPr/>
        </p:nvSpPr>
        <p:spPr>
          <a:xfrm>
            <a:off x="6819901" y="2371370"/>
            <a:ext cx="403198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E4C32-55B2-4623-AAE0-238132E2C618}"/>
              </a:ext>
            </a:extLst>
          </p:cNvPr>
          <p:cNvSpPr txBox="1"/>
          <p:nvPr/>
        </p:nvSpPr>
        <p:spPr>
          <a:xfrm>
            <a:off x="6819901" y="5119995"/>
            <a:ext cx="403198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6DE4EA-ADE3-47BD-AB37-606888E738B6}"/>
              </a:ext>
            </a:extLst>
          </p:cNvPr>
          <p:cNvSpPr/>
          <p:nvPr/>
        </p:nvSpPr>
        <p:spPr>
          <a:xfrm>
            <a:off x="1670314" y="2977683"/>
            <a:ext cx="4031986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  <a:latin typeface="+mj-lt"/>
              </a:rPr>
              <a:t>Lora Black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0B9A1-E9A9-4495-A4C7-3C8636724A0D}"/>
              </a:ext>
            </a:extLst>
          </p:cNvPr>
          <p:cNvSpPr/>
          <p:nvPr/>
        </p:nvSpPr>
        <p:spPr>
          <a:xfrm>
            <a:off x="1670314" y="5726308"/>
            <a:ext cx="4031986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  <a:latin typeface="+mj-lt"/>
              </a:rPr>
              <a:t>Amy Harris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EB6376-000B-413A-8217-4B87A64B4CF9}"/>
              </a:ext>
            </a:extLst>
          </p:cNvPr>
          <p:cNvSpPr/>
          <p:nvPr/>
        </p:nvSpPr>
        <p:spPr>
          <a:xfrm>
            <a:off x="6819901" y="2977683"/>
            <a:ext cx="4031986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  <a:latin typeface="+mj-lt"/>
              </a:rPr>
              <a:t>John Smith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CE131D-DD7F-4434-8C5F-C9BD6C7E65B8}"/>
              </a:ext>
            </a:extLst>
          </p:cNvPr>
          <p:cNvSpPr/>
          <p:nvPr/>
        </p:nvSpPr>
        <p:spPr>
          <a:xfrm>
            <a:off x="6819901" y="5726308"/>
            <a:ext cx="4031986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  <a:latin typeface="+mj-lt"/>
              </a:rPr>
              <a:t>Justin Lee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A212A47B-BEAD-4247-9A24-3B77BDC154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49981FF-C6AD-4759-B3AD-A9EEF6C3D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8C2D7683-F9B5-4CAA-AEB5-417735C1EE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E0E587B6-48F7-46F4-95F0-0BEAFB05F5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4987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56146F5-3649-44DB-A07A-5A6A7AC0F155}"/>
              </a:ext>
            </a:extLst>
          </p:cNvPr>
          <p:cNvSpPr txBox="1"/>
          <p:nvPr/>
        </p:nvSpPr>
        <p:spPr>
          <a:xfrm>
            <a:off x="3621565" y="4095865"/>
            <a:ext cx="494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8F8F4"/>
                </a:solidFill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4000" dirty="0">
              <a:solidFill>
                <a:srgbClr val="F8F8F4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B8638-13A9-4B6A-869E-F359A6F377EC}"/>
              </a:ext>
            </a:extLst>
          </p:cNvPr>
          <p:cNvSpPr txBox="1"/>
          <p:nvPr/>
        </p:nvSpPr>
        <p:spPr>
          <a:xfrm>
            <a:off x="3679114" y="4744710"/>
            <a:ext cx="487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8F8F4"/>
                </a:solidFill>
              </a:rPr>
              <a:t>01:00pm ~ 01:30pm</a:t>
            </a:r>
            <a:endParaRPr lang="ko-KR" altLang="en-US" dirty="0">
              <a:solidFill>
                <a:srgbClr val="F8F8F4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4A1F3F-E78B-4447-B6DF-C344EF2C2330}"/>
              </a:ext>
            </a:extLst>
          </p:cNvPr>
          <p:cNvGrpSpPr/>
          <p:nvPr/>
        </p:nvGrpSpPr>
        <p:grpSpPr>
          <a:xfrm>
            <a:off x="5562601" y="2840785"/>
            <a:ext cx="1066800" cy="1214962"/>
            <a:chOff x="6830083" y="5571172"/>
            <a:chExt cx="342900" cy="390525"/>
          </a:xfrm>
          <a:solidFill>
            <a:srgbClr val="F8F8F4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3B512C-E79C-4D30-9817-8B8A2729B851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F7FA280-045B-45DE-8C4F-69B500DD81AC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12838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F8F4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그래픽 1">
            <a:extLst>
              <a:ext uri="{FF2B5EF4-FFF2-40B4-BE49-F238E27FC236}">
                <a16:creationId xmlns:a16="http://schemas.microsoft.com/office/drawing/2014/main" id="{2BD8D3F8-FCF3-407E-AD9A-F138E7F70142}"/>
              </a:ext>
            </a:extLst>
          </p:cNvPr>
          <p:cNvGrpSpPr/>
          <p:nvPr/>
        </p:nvGrpSpPr>
        <p:grpSpPr>
          <a:xfrm>
            <a:off x="453091" y="705574"/>
            <a:ext cx="11082618" cy="5461000"/>
            <a:chOff x="1311832" y="1528784"/>
            <a:chExt cx="9568336" cy="4714832"/>
          </a:xfrm>
          <a:solidFill>
            <a:schemeClr val="bg1">
              <a:lumMod val="85000"/>
            </a:schemeClr>
          </a:solidFill>
        </p:grpSpPr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4C2512F-0BFC-4650-9DB8-48EFC446AFE0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A8FA9112-B8BB-488F-872E-37C91613C7FF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85C6FB8B-83FE-41A8-A7E1-3A98857A9D49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BAC7F9E5-980D-4D36-BDA5-E9AAE3DF3BEA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C5B3F14-B33A-42F1-A5A7-EE311E45E63D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CABFB49C-8EF7-44AE-8F7E-5365E2CB124B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C0F0E5BD-A8C8-42C4-BA94-70DCF3E0D966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2BAB90B-F1F7-4867-BA71-29C3AD9C957C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761F0500-7058-4959-A25A-40C9C146D913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B711925D-317C-4AC5-885C-4CFCE9A05EFB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1A8BD2D6-8EF0-4122-BC23-55244E7698A5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4039D60B-8ECF-4F1C-837A-9B56D9497D08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9D20D97-11EE-44EA-A344-8BA1F1EF5A36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5C22B0E5-DF31-4486-AF78-F02BB90404B3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5E22370-6447-42DB-9C96-208DED8205CC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3ACDD5A8-63D7-4E17-B4E4-CF7A5D6A45CC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AF24D10E-3201-4206-8FE4-AD3D064AE7FE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60EC129B-AC49-43B1-86EE-F983FE564010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67BACA72-CE75-4709-AA86-A5501B08E0E7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A1DF233E-ED04-41B0-A023-0C2838556665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DD126C0E-D13E-4CF9-8B9A-78711CD1F3D2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FFD757A9-1A65-49AC-B5D7-B24103F89595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282009D-3473-404B-8804-0198D976EBDE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26470B40-7E79-421B-8697-2CC7C179E857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78039438-0C70-46B0-950B-D158D7E86C79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A8D6A494-E8EA-45E9-A597-A0E3924D4AFF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3E56E7B2-F0CD-4F2B-8D1E-08D37E7C4F33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F54E51AE-28F4-40C4-98CA-14897F8A9606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AA46031D-F1EA-420A-8A8D-8F32AD633406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51F207A8-A451-4437-9CF6-144CC0466F83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88F5554A-E645-40D6-8227-F2A770DA938C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E0F80FF7-2054-49A9-8A58-5B0E5DC1A480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D9433CC2-5078-4819-8832-9369D9237408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2A3923DA-9C40-44B7-A5B7-2AD38B51C894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14C1B770-2C9C-4483-8E50-EC4B94E926AD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7EC44AC8-51F1-44E7-BEB6-6280880FA230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46CEE31E-F00C-4CB4-94DA-47AC27EC2AFF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75D4D801-8093-4E0E-B29A-94CACA4D7F7C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DEE903A9-741A-4352-9A4B-61E6F7A0D0D1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29E381A5-9152-4711-9B41-0549874A78BA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40176A8-B0FB-49A3-97BC-0B8D9AE74FC2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6222DDF-D954-4C2D-9C2B-2440225BE237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A1B26298-400D-4090-B662-CB37E25D96A8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387FB07A-3454-4A4B-8E02-4A88BE4E86BE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21D09DD9-C7DA-4434-A2E2-10B9EB88658F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BFA46C32-64DA-43D7-9CDA-0E4B43CFFDD0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6379094A-88EA-4859-8694-246DF943F17E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8390F40-BF63-4F3B-93A2-A6291C416CD8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13293302-B5B4-4AAC-8CA6-C09DAF2957F2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1EE4988C-561E-4590-84C7-280674EBB6F9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D3069D1A-F1E0-473E-A001-0EB755CBE0E9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7E8CD0E7-D1A0-42DA-944A-C11253087E88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C201F326-D934-4AAC-8C2D-10BD5246F510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E10E0018-9E0F-488D-B8BA-5CF36E6B460E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516723EC-D8C2-4579-A51B-C9EB9AC9978C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FA6368EE-2610-41A3-9BBD-B08A660D7909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6D634B8B-F0E6-4B91-910B-D4A4AF465343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D4748950-02A8-4D90-B20F-806111DCAF9B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17742287-69BD-411A-93AC-68D9C5CBFE06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EE2A8994-989E-40EB-A7DA-C88EACA461FF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6053A926-744A-43BB-A528-1A26BAC956C8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0CA9EB93-BE25-495F-B763-992CEC6E2BDA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A2ACF35C-60E9-4167-B93C-8964C08A4B8F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B3D20C16-099A-49F6-A980-735D57A6E4BF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EE1E92B7-9429-46E9-9507-2C0F0ACFBDFE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820460C0-E2CF-4721-A626-40B5E33914B6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9D2C6D82-70B1-43F0-B64A-2E178AE9AE3B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D195C6AC-A5D6-4273-83A0-CA909C5F277C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53F37C33-604F-4704-9788-F7FCD7CF949B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678C7061-FA3C-46DF-A8A1-6B961B7A0227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E32B5206-D41E-471A-A61D-A0BAD5E031EB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7EFF7F81-129D-4CC8-833F-B4990E3CB73E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9A298A83-362D-49BA-94EA-11BD68298FD4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74617F08-A50F-4908-973E-40B24C28D304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9FC91D67-C2A4-4468-973B-6CE161EF6054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E6150401-ED8B-4E55-9150-D0AA82FECD9A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615BBB1F-EB4F-422F-8A4E-0593F7E22C6D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B2BACA5A-C13F-4F00-A21F-6146D8BD8DDC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2D9C7B93-12F3-4AA5-8457-7D00E9140196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5D4AD4D3-E62D-40B2-A2C6-9500F5995745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ABC17745-935B-44E8-9F93-0459B212CC73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44A0D235-B53D-4020-B3F8-42C3CAC3AD88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70A06F33-6B7D-4650-BB03-FD1DFC233D26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39DC7598-4410-472D-9589-584A3D1414A2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562EBA14-DEF9-440F-8CDF-67DEB51D6C3B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06065CAD-6862-46CF-954C-DDC0C54A4F31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2982D0A7-E6B3-44D4-ACC7-17F5E2249CDD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11F88C35-E773-4901-9C7D-4675F0BC2B04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4F04EBF0-0F85-44B8-B908-FEA86A5EE903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61E2BEA2-DC37-4615-875F-96F2693FD608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E8987466-E210-4B24-8BE4-B906C35424D9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3D743F05-E7CB-4FC4-8596-6B64028C22E4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728574BB-9707-4B13-A8CD-70F3A7C0CDEB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71DD8152-47A1-46D7-99FF-D6B4215BD5C2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5AD436DC-90F4-488F-AE6F-6D79E3471E9C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70C5F2A3-4F7B-4E86-9248-A1DD95168A6D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360EF7F3-29B3-4C3F-AF09-D6D2EC5DFAC3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B0FC7B8A-745A-4DC8-9858-1CFD3D306B92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E716BED1-9DAE-4EA1-9A14-EED8B0BC0E45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1FEC5CF3-C1D6-4997-B7E8-D0EFFBF5256E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F2E8702F-4DFA-4FD5-8E30-18F12FD7F0E1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330CA317-E4C4-40E4-8FE9-B786742FAC0E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C9AFFB13-1839-4EC7-B707-020D307FF909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3EF231EE-03E7-40F4-8C08-A49A02F5F782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270DCEB3-8F91-4F99-9FDB-C44C812A17CC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9A14DFC4-59A1-4023-B34C-A111C83EAF1F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A99E0F0D-0333-4F81-AA8F-F99B91CFAFB3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CE6043FD-0A05-4A38-AF42-26C548E55574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9872C594-C1B6-480B-A4AD-E520F6549A81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125A6AF7-C794-4445-B5A6-FFCA8BA3C1EB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6AF31BD5-0DBC-460A-B483-3E43478B041A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D72201BE-1EF8-4D58-8BB5-CF24A89E6C01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183B0B27-2DDA-4FC9-90CC-F71D80F8E626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7FBDA751-F34B-484A-B31C-0019B63A4BA0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BFBBAAE3-7F6C-428A-9547-1A20F48BA618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BFB50B4F-4FF5-4329-81CD-D823364CEAFE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0CF4F3FD-A2AA-4F2F-9B55-CD5B2E77E1B1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F9313BB7-2FD8-4677-919B-EF8E3766A791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46D273E9-3478-4FD4-88DB-52E0DBDF6966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87ECA49D-AD55-4524-A858-DFF3FFE0004E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4AA0B3B5-DC30-4F64-8917-B6E4889FE009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7BD1FF21-391E-46E4-AC02-158D1375CC0B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E6358431-9AC6-43A8-9B2F-EE924DAC09C0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69905AE5-C7C6-47A5-833A-B0E1A3B3281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061B992D-029A-48D5-BE16-DF77663677D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rgbClr val="202020"/>
            </a:solidFill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DBF6ADB8-B9C0-46D5-8133-E6BDAF76CECF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A4F3D0DF-325F-4C15-B7B5-5A26B8DD294E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16CE3659-4373-4D4B-BFF5-753DAB488B2B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D1589D1F-ABD5-46F7-84DC-F441CA7959AD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96461C47-B5B4-4924-8669-DB0E3F060B60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709BFE64-6600-4644-8816-EFBFC42885EE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9267677A-A007-4473-AF5D-7995CD44B052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A9467D38-89BF-45B5-A411-78ABC53B4395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rgbClr val="202020"/>
            </a:solidFill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918D65AB-B755-4E5B-8015-0BE3C496197B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E648D22C-9D82-48BF-A0AC-AFE13FA23579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AACCABCB-198B-4912-B669-9ACF4A9D93C5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DCFBDAAC-D4C9-4DD3-919E-DB45ED335FA5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B93CC97B-801E-4A89-8C67-0A65711ED7A2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410762ED-327D-4AC2-85DB-BB6CBDFB1F4E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89DD54B7-AFE8-4B94-ACA6-F0DA7C27DB9F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2D955710-56DE-4B6F-99EC-3336D00856F9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8BCD8F9C-0714-49B1-8BE8-A60F5B616C41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15B640D3-C868-401B-9E6C-2C76CF05D95B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7DA13D90-30C5-416E-BD95-64D9FC1A13C6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635B4205-E789-44EE-8BA3-538F6B17BD6D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20E87D59-D2C7-44E6-864A-D55F84563451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E701C711-E957-41B0-9C96-4696AD4DB457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C2AE8054-EA1F-4673-A972-1B5A4A7AA947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3F8B4B27-50C4-4B00-8601-291E4F356869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D228093E-9460-46C3-974E-7D2A8CB307DD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85A0C2EB-E3DE-4A8D-B0E3-96AD3758F13A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BBBB86C9-1AE9-4D11-AC41-97E369052CBA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rgbClr val="202020"/>
            </a:solidFill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4E90508E-3E34-4124-B4BB-CBAD980987E3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A471CB1E-9136-421B-A021-D8709648F517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B37949EA-FFA8-43C4-8448-D8B7C961D6C8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7EF6D587-6EA2-43A9-916C-D0BF47B47004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9936B05B-37CC-4324-8AE1-0CB1A798EDD9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47E1DE3F-BAFF-42A7-851B-027A90F8B678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40638856-3C2C-4154-9B34-282CEB456A3F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4FEB5AE8-5982-4670-8C9F-2058AF48B17E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10A2E046-B15A-4E99-BBAB-0368D5AA3587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47647164-303B-42A2-9A8A-8E5D22A1F489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02EDFD2E-84A5-4F3B-902A-BFDF9F62F878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32995D2B-8D24-44F2-AA90-84E2DDD1DFE0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6BAAA4A4-9D74-480D-B86E-6FDEC1745817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0FDD6838-B680-4298-B9DE-87AC5E7D0AF6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03B4E0CE-C9C2-48A3-B2DF-CD2670214687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A519504E-F68E-4EEE-B8DA-B2F64AA31D17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B08EB2D1-D2D2-4630-9679-0DC9826248C0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FBBAC2CF-33CF-44D5-8EC4-9C6128A90092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444AB2D0-0458-492C-AFBC-11FC09EECF88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F61DE1BB-9B1C-4FD8-B578-32658ADB4CEF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DD62A299-C5D9-442C-BF6C-7C6606731F19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A497C246-C38C-445A-8978-8CFD621CE814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62FA0067-CDDE-4B44-87C0-6BA99F42889D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0D2C048-7082-4910-82AF-523D6D28D40E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FFB19D70-84B5-4095-BBA3-F82F36416B2B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rgbClr val="F8F8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5" name="자유형: 도형 364">
            <a:extLst>
              <a:ext uri="{FF2B5EF4-FFF2-40B4-BE49-F238E27FC236}">
                <a16:creationId xmlns:a16="http://schemas.microsoft.com/office/drawing/2014/main" id="{FF4C7ABF-AD06-43A5-B9B2-1855AE3332EF}"/>
              </a:ext>
            </a:extLst>
          </p:cNvPr>
          <p:cNvSpPr/>
          <p:nvPr/>
        </p:nvSpPr>
        <p:spPr>
          <a:xfrm>
            <a:off x="2436827" y="2363363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202020"/>
          </a:solidFill>
          <a:ln>
            <a:solidFill>
              <a:srgbClr val="F8F8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00" tIns="36000" rIns="43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000334"/>
              </a:solidFill>
            </a:endParaRPr>
          </a:p>
        </p:txBody>
      </p:sp>
      <p:sp>
        <p:nvSpPr>
          <p:cNvPr id="366" name="자유형: 도형 365">
            <a:extLst>
              <a:ext uri="{FF2B5EF4-FFF2-40B4-BE49-F238E27FC236}">
                <a16:creationId xmlns:a16="http://schemas.microsoft.com/office/drawing/2014/main" id="{FFBCBCDE-10BE-466D-9ED4-818237D62E8B}"/>
              </a:ext>
            </a:extLst>
          </p:cNvPr>
          <p:cNvSpPr/>
          <p:nvPr/>
        </p:nvSpPr>
        <p:spPr>
          <a:xfrm>
            <a:off x="9727389" y="4525941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202020"/>
          </a:solidFill>
          <a:ln>
            <a:solidFill>
              <a:srgbClr val="F8F8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00" tIns="36000" rIns="43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000334"/>
              </a:solidFill>
            </a:endParaRPr>
          </a:p>
        </p:txBody>
      </p:sp>
      <p:sp>
        <p:nvSpPr>
          <p:cNvPr id="367" name="자유형: 도형 366">
            <a:extLst>
              <a:ext uri="{FF2B5EF4-FFF2-40B4-BE49-F238E27FC236}">
                <a16:creationId xmlns:a16="http://schemas.microsoft.com/office/drawing/2014/main" id="{830B0656-907D-4F4D-8307-F598C5DA25F4}"/>
              </a:ext>
            </a:extLst>
          </p:cNvPr>
          <p:cNvSpPr/>
          <p:nvPr/>
        </p:nvSpPr>
        <p:spPr>
          <a:xfrm>
            <a:off x="5471638" y="1984370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202020"/>
          </a:solidFill>
          <a:ln>
            <a:solidFill>
              <a:srgbClr val="F8F8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00" tIns="36000" rIns="43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0003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7092419-3B0B-4443-A7CB-982F21D7FE4F}"/>
              </a:ext>
            </a:extLst>
          </p:cNvPr>
          <p:cNvSpPr txBox="1"/>
          <p:nvPr/>
        </p:nvSpPr>
        <p:spPr>
          <a:xfrm>
            <a:off x="2250043" y="1318703"/>
            <a:ext cx="723900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0" dirty="0">
                <a:solidFill>
                  <a:srgbClr val="202020"/>
                </a:solidFill>
                <a:latin typeface="+mj-lt"/>
              </a:rPr>
              <a:t>Contents</a:t>
            </a:r>
            <a:endParaRPr lang="ko-KR" altLang="en-US" b="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91A4F-7043-49E9-8840-F3A21140DB26}"/>
              </a:ext>
            </a:extLst>
          </p:cNvPr>
          <p:cNvSpPr txBox="1"/>
          <p:nvPr/>
        </p:nvSpPr>
        <p:spPr>
          <a:xfrm>
            <a:off x="3037443" y="2753813"/>
            <a:ext cx="3084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CA" altLang="ko-KR" sz="1400" dirty="0">
                <a:solidFill>
                  <a:srgbClr val="202020"/>
                </a:solidFill>
              </a:rPr>
              <a:t>Brief overview of our data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CA" altLang="ko-KR" sz="1400" dirty="0">
                <a:solidFill>
                  <a:srgbClr val="202020"/>
                </a:solidFill>
              </a:rPr>
              <a:t>Problem statement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CA" altLang="ko-KR" sz="1400" dirty="0">
                <a:solidFill>
                  <a:srgbClr val="202020"/>
                </a:solidFill>
              </a:rPr>
              <a:t>Director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CA" altLang="ko-KR" sz="1400" dirty="0">
                <a:solidFill>
                  <a:srgbClr val="202020"/>
                </a:solidFill>
              </a:rPr>
              <a:t>Cast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CA" altLang="ko-KR" sz="1400" dirty="0">
                <a:solidFill>
                  <a:srgbClr val="202020"/>
                </a:solidFill>
              </a:rPr>
              <a:t>Production company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CA" altLang="ko-KR" sz="1400" dirty="0">
              <a:solidFill>
                <a:srgbClr val="20202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9E52EF-56A5-4424-951E-A69204D9BA7F}"/>
              </a:ext>
            </a:extLst>
          </p:cNvPr>
          <p:cNvSpPr/>
          <p:nvPr/>
        </p:nvSpPr>
        <p:spPr>
          <a:xfrm>
            <a:off x="2707243" y="2342113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01.Data Introduction  </a:t>
            </a:r>
            <a:endParaRPr lang="ko-KR" altLang="en-US" sz="20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666BFA-2496-4266-8ECD-7CEB48467A0F}"/>
              </a:ext>
            </a:extLst>
          </p:cNvPr>
          <p:cNvSpPr txBox="1"/>
          <p:nvPr/>
        </p:nvSpPr>
        <p:spPr>
          <a:xfrm>
            <a:off x="6857450" y="2753813"/>
            <a:ext cx="30845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02020"/>
                </a:solidFill>
              </a:rPr>
              <a:t>Different results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02020"/>
                </a:solidFill>
              </a:rPr>
              <a:t>Top 10 directors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02020"/>
                </a:solidFill>
              </a:rPr>
              <a:t>Top 10 cast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02020"/>
                </a:solidFill>
              </a:rPr>
              <a:t>Top 10 production companies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F71F4A-E4D8-47AE-99AF-7DE269291570}"/>
              </a:ext>
            </a:extLst>
          </p:cNvPr>
          <p:cNvSpPr/>
          <p:nvPr/>
        </p:nvSpPr>
        <p:spPr>
          <a:xfrm>
            <a:off x="6527250" y="2342113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03. Query from SQL</a:t>
            </a:r>
            <a:endParaRPr lang="ko-KR" altLang="en-US" sz="20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07591-F3B2-48B7-8925-4A879095D8F6}"/>
              </a:ext>
            </a:extLst>
          </p:cNvPr>
          <p:cNvSpPr txBox="1"/>
          <p:nvPr/>
        </p:nvSpPr>
        <p:spPr>
          <a:xfrm>
            <a:off x="3037443" y="4585190"/>
            <a:ext cx="308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02020"/>
                </a:solidFill>
              </a:rPr>
              <a:t>Our process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02020"/>
                </a:solidFill>
              </a:rPr>
              <a:t>ERD diagram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02020"/>
                </a:solidFill>
              </a:rPr>
              <a:t>SQL 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804738-0F88-4D6F-A265-60E241DDC7BC}"/>
              </a:ext>
            </a:extLst>
          </p:cNvPr>
          <p:cNvSpPr/>
          <p:nvPr/>
        </p:nvSpPr>
        <p:spPr>
          <a:xfrm>
            <a:off x="2707243" y="4173490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02. ETL process</a:t>
            </a:r>
            <a:endParaRPr lang="ko-KR" altLang="en-US" sz="2000" dirty="0">
              <a:solidFill>
                <a:srgbClr val="20202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A50F2-4C05-44C2-8A05-6F269A71965E}"/>
              </a:ext>
            </a:extLst>
          </p:cNvPr>
          <p:cNvSpPr txBox="1"/>
          <p:nvPr/>
        </p:nvSpPr>
        <p:spPr>
          <a:xfrm>
            <a:off x="6857450" y="4585190"/>
            <a:ext cx="308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02020"/>
                </a:solidFill>
              </a:rPr>
              <a:t>Ethical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02020"/>
                </a:solidFill>
              </a:rPr>
              <a:t>Challenges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02020"/>
                </a:solidFill>
              </a:rPr>
              <a:t>Future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2A1049-7041-4E08-A213-9C868E4A64E8}"/>
              </a:ext>
            </a:extLst>
          </p:cNvPr>
          <p:cNvSpPr/>
          <p:nvPr/>
        </p:nvSpPr>
        <p:spPr>
          <a:xfrm>
            <a:off x="6527250" y="4173490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02020"/>
                </a:solidFill>
                <a:latin typeface="+mj-lt"/>
              </a:rPr>
              <a:t>04. Ethical </a:t>
            </a:r>
            <a:endParaRPr lang="ko-KR" altLang="en-US" sz="2000" dirty="0">
              <a:solidFill>
                <a:srgbClr val="20202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A73D4A-64F9-496E-8CE0-37A67F2E7305}"/>
              </a:ext>
            </a:extLst>
          </p:cNvPr>
          <p:cNvSpPr txBox="1"/>
          <p:nvPr/>
        </p:nvSpPr>
        <p:spPr>
          <a:xfrm>
            <a:off x="1774751" y="3141266"/>
            <a:ext cx="3942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202020"/>
                </a:solidFill>
              </a:rPr>
              <a:t>amet</a:t>
            </a:r>
            <a:r>
              <a:rPr lang="en-US" altLang="ko-KR" sz="1600" dirty="0">
                <a:solidFill>
                  <a:srgbClr val="202020"/>
                </a:solidFill>
              </a:rPr>
              <a:t>, </a:t>
            </a:r>
            <a:r>
              <a:rPr lang="en-US" altLang="ko-KR" sz="16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adipiscing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elit</a:t>
            </a:r>
            <a:r>
              <a:rPr lang="en-US" altLang="ko-KR" sz="1600" dirty="0">
                <a:solidFill>
                  <a:srgbClr val="202020"/>
                </a:solidFill>
              </a:rPr>
              <a:t>, sed do </a:t>
            </a:r>
            <a:r>
              <a:rPr lang="en-US" altLang="ko-KR" sz="1600" dirty="0" err="1">
                <a:solidFill>
                  <a:srgbClr val="202020"/>
                </a:solidFill>
              </a:rPr>
              <a:t>eiusmod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tempor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incididunt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ut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labore</a:t>
            </a:r>
            <a:r>
              <a:rPr lang="en-US" altLang="ko-KR" sz="1600" dirty="0">
                <a:solidFill>
                  <a:srgbClr val="202020"/>
                </a:solidFill>
              </a:rPr>
              <a:t> et dolore magna </a:t>
            </a:r>
            <a:r>
              <a:rPr lang="en-US" altLang="ko-KR" sz="1600" dirty="0" err="1">
                <a:solidFill>
                  <a:srgbClr val="202020"/>
                </a:solidFill>
              </a:rPr>
              <a:t>aliqua</a:t>
            </a:r>
            <a:r>
              <a:rPr lang="en-US" altLang="ko-KR" sz="1600" dirty="0">
                <a:solidFill>
                  <a:srgbClr val="202020"/>
                </a:solidFill>
              </a:rPr>
              <a:t>. </a:t>
            </a:r>
          </a:p>
          <a:p>
            <a:r>
              <a:rPr lang="en-US" altLang="ko-KR" sz="1600" dirty="0">
                <a:solidFill>
                  <a:srgbClr val="202020"/>
                </a:solidFill>
              </a:rPr>
              <a:t>Ut </a:t>
            </a:r>
            <a:r>
              <a:rPr lang="en-US" altLang="ko-KR" sz="1600" dirty="0" err="1">
                <a:solidFill>
                  <a:srgbClr val="202020"/>
                </a:solidFill>
              </a:rPr>
              <a:t>enim</a:t>
            </a:r>
            <a:r>
              <a:rPr lang="en-US" altLang="ko-KR" sz="1600" dirty="0">
                <a:solidFill>
                  <a:srgbClr val="202020"/>
                </a:solidFill>
              </a:rPr>
              <a:t> ad minim </a:t>
            </a:r>
            <a:r>
              <a:rPr lang="en-US" altLang="ko-KR" sz="1600" dirty="0" err="1">
                <a:solidFill>
                  <a:srgbClr val="202020"/>
                </a:solidFill>
              </a:rPr>
              <a:t>veniam</a:t>
            </a:r>
            <a:r>
              <a:rPr lang="en-US" altLang="ko-KR" sz="1600" dirty="0">
                <a:solidFill>
                  <a:srgbClr val="202020"/>
                </a:solidFill>
              </a:rPr>
              <a:t>, </a:t>
            </a:r>
            <a:r>
              <a:rPr lang="en-US" altLang="ko-KR" sz="1600" dirty="0" err="1">
                <a:solidFill>
                  <a:srgbClr val="202020"/>
                </a:solidFill>
              </a:rPr>
              <a:t>quis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nostrud</a:t>
            </a:r>
            <a:r>
              <a:rPr lang="en-US" altLang="ko-KR" sz="1600" dirty="0">
                <a:solidFill>
                  <a:srgbClr val="202020"/>
                </a:solidFill>
              </a:rPr>
              <a:t> exercitation </a:t>
            </a:r>
            <a:r>
              <a:rPr lang="en-US" altLang="ko-KR" sz="1600" dirty="0" err="1">
                <a:solidFill>
                  <a:srgbClr val="202020"/>
                </a:solidFill>
              </a:rPr>
              <a:t>ullamco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laboris</a:t>
            </a:r>
            <a:r>
              <a:rPr lang="en-US" altLang="ko-KR" sz="1600" dirty="0">
                <a:solidFill>
                  <a:srgbClr val="202020"/>
                </a:solidFill>
              </a:rPr>
              <a:t> nisi </a:t>
            </a:r>
            <a:r>
              <a:rPr lang="en-US" altLang="ko-KR" sz="1600" dirty="0" err="1">
                <a:solidFill>
                  <a:srgbClr val="202020"/>
                </a:solidFill>
              </a:rPr>
              <a:t>ut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aliquip</a:t>
            </a:r>
            <a:r>
              <a:rPr lang="en-US" altLang="ko-KR" sz="1600" dirty="0">
                <a:solidFill>
                  <a:srgbClr val="202020"/>
                </a:solidFill>
              </a:rPr>
              <a:t> ex </a:t>
            </a:r>
            <a:r>
              <a:rPr lang="en-US" altLang="ko-KR" sz="1600" dirty="0" err="1">
                <a:solidFill>
                  <a:srgbClr val="202020"/>
                </a:solidFill>
              </a:rPr>
              <a:t>ea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commodo</a:t>
            </a:r>
            <a:r>
              <a:rPr lang="en-US" altLang="ko-KR" sz="1600" dirty="0">
                <a:solidFill>
                  <a:srgbClr val="202020"/>
                </a:solidFill>
              </a:rPr>
              <a:t> </a:t>
            </a:r>
            <a:r>
              <a:rPr lang="en-US" altLang="ko-KR" sz="1600" dirty="0" err="1">
                <a:solidFill>
                  <a:srgbClr val="202020"/>
                </a:solidFill>
              </a:rPr>
              <a:t>consequat</a:t>
            </a:r>
            <a:r>
              <a:rPr lang="en-US" altLang="ko-KR" sz="1600" dirty="0">
                <a:solidFill>
                  <a:srgbClr val="20202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25351-32ED-45AA-8704-D318C40C2BFC}"/>
              </a:ext>
            </a:extLst>
          </p:cNvPr>
          <p:cNvSpPr txBox="1"/>
          <p:nvPr/>
        </p:nvSpPr>
        <p:spPr>
          <a:xfrm>
            <a:off x="1774751" y="1848605"/>
            <a:ext cx="3942874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202020"/>
                </a:solidFill>
              </a:rPr>
              <a:t>Title text block &amp;</a:t>
            </a:r>
          </a:p>
          <a:p>
            <a:r>
              <a:rPr lang="en-US" altLang="ko-KR" sz="2800" b="0" dirty="0">
                <a:solidFill>
                  <a:srgbClr val="202020"/>
                </a:solidFill>
              </a:rPr>
              <a:t>Mobile project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E71C51-A163-412C-8C12-2051E0EC7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76" y="596818"/>
            <a:ext cx="2869944" cy="5664364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004951-26DF-4B94-96D9-467FABD566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2699AD-34FC-4A5A-8168-BBDFA731E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64" y="794355"/>
            <a:ext cx="1754168" cy="1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06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3F6637-01B0-495E-BFAC-9DE5B7C7A8D8}"/>
              </a:ext>
            </a:extLst>
          </p:cNvPr>
          <p:cNvSpPr txBox="1"/>
          <p:nvPr/>
        </p:nvSpPr>
        <p:spPr>
          <a:xfrm>
            <a:off x="749520" y="2290619"/>
            <a:ext cx="36065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incididunt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ut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labore</a:t>
            </a:r>
            <a:r>
              <a:rPr lang="en-US" altLang="ko-KR" sz="1400" dirty="0">
                <a:solidFill>
                  <a:srgbClr val="202020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202020"/>
                </a:solidFill>
              </a:rPr>
              <a:t>aliqua</a:t>
            </a:r>
            <a:r>
              <a:rPr lang="en-US" altLang="ko-KR" sz="1400" dirty="0">
                <a:solidFill>
                  <a:srgbClr val="202020"/>
                </a:solidFill>
              </a:rPr>
              <a:t>. </a:t>
            </a:r>
          </a:p>
          <a:p>
            <a:r>
              <a:rPr lang="en-US" altLang="ko-KR" sz="1400" dirty="0">
                <a:solidFill>
                  <a:srgbClr val="202020"/>
                </a:solidFill>
              </a:rPr>
              <a:t>Ut </a:t>
            </a:r>
            <a:r>
              <a:rPr lang="en-US" altLang="ko-KR" sz="1400" dirty="0" err="1">
                <a:solidFill>
                  <a:srgbClr val="202020"/>
                </a:solidFill>
              </a:rPr>
              <a:t>enim</a:t>
            </a:r>
            <a:r>
              <a:rPr lang="en-US" altLang="ko-KR" sz="1400" dirty="0">
                <a:solidFill>
                  <a:srgbClr val="202020"/>
                </a:solidFill>
              </a:rPr>
              <a:t> ad minim </a:t>
            </a:r>
            <a:r>
              <a:rPr lang="en-US" altLang="ko-KR" sz="1400" dirty="0" err="1">
                <a:solidFill>
                  <a:srgbClr val="202020"/>
                </a:solidFill>
              </a:rPr>
              <a:t>veniam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quis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nostrud</a:t>
            </a:r>
            <a:r>
              <a:rPr lang="en-US" altLang="ko-KR" sz="1400" dirty="0">
                <a:solidFill>
                  <a:srgbClr val="202020"/>
                </a:solidFill>
              </a:rPr>
              <a:t> exercitation </a:t>
            </a:r>
            <a:r>
              <a:rPr lang="en-US" altLang="ko-KR" sz="1400" dirty="0" err="1">
                <a:solidFill>
                  <a:srgbClr val="202020"/>
                </a:solidFill>
              </a:rPr>
              <a:t>ullamco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laboris</a:t>
            </a:r>
            <a:r>
              <a:rPr lang="en-US" altLang="ko-KR" sz="1400" dirty="0">
                <a:solidFill>
                  <a:srgbClr val="202020"/>
                </a:solidFill>
              </a:rPr>
              <a:t> nisi </a:t>
            </a:r>
            <a:r>
              <a:rPr lang="en-US" altLang="ko-KR" sz="1400" dirty="0" err="1">
                <a:solidFill>
                  <a:srgbClr val="202020"/>
                </a:solidFill>
              </a:rPr>
              <a:t>ut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aliquip</a:t>
            </a:r>
            <a:r>
              <a:rPr lang="en-US" altLang="ko-KR" sz="1400" dirty="0">
                <a:solidFill>
                  <a:srgbClr val="202020"/>
                </a:solidFill>
              </a:rPr>
              <a:t> ex </a:t>
            </a:r>
            <a:r>
              <a:rPr lang="en-US" altLang="ko-KR" sz="1400" dirty="0" err="1">
                <a:solidFill>
                  <a:srgbClr val="202020"/>
                </a:solidFill>
              </a:rPr>
              <a:t>ea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commodo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consequat</a:t>
            </a:r>
            <a:r>
              <a:rPr lang="en-US" altLang="ko-KR" sz="1400" dirty="0">
                <a:solidFill>
                  <a:srgbClr val="20202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44585-660E-4DB5-8924-14C852661BB6}"/>
              </a:ext>
            </a:extLst>
          </p:cNvPr>
          <p:cNvSpPr txBox="1"/>
          <p:nvPr/>
        </p:nvSpPr>
        <p:spPr>
          <a:xfrm>
            <a:off x="749520" y="1135713"/>
            <a:ext cx="360658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02020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202020"/>
                </a:solidFill>
              </a:rPr>
              <a:t>Tablet project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D156B7-4AFA-44D2-8E5F-C73E7094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99" y="728133"/>
            <a:ext cx="7081800" cy="5401734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64A4CB1-4301-4B88-A631-E803880540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665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CA7706-3A1B-42A4-BE8B-75C977A6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69" y="751475"/>
            <a:ext cx="8611400" cy="535505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A6603F-1EA0-4DD6-997A-F1BD2747DF41}"/>
              </a:ext>
            </a:extLst>
          </p:cNvPr>
          <p:cNvSpPr txBox="1"/>
          <p:nvPr/>
        </p:nvSpPr>
        <p:spPr>
          <a:xfrm>
            <a:off x="798897" y="2414480"/>
            <a:ext cx="30065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incididunt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ut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labore</a:t>
            </a:r>
            <a:r>
              <a:rPr lang="en-US" altLang="ko-KR" sz="1400" dirty="0">
                <a:solidFill>
                  <a:srgbClr val="202020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202020"/>
                </a:solidFill>
              </a:rPr>
              <a:t>aliqua</a:t>
            </a:r>
            <a:r>
              <a:rPr lang="en-US" altLang="ko-KR" sz="1400" dirty="0">
                <a:solidFill>
                  <a:srgbClr val="202020"/>
                </a:solidFill>
              </a:rPr>
              <a:t>. </a:t>
            </a:r>
          </a:p>
          <a:p>
            <a:r>
              <a:rPr lang="en-US" altLang="ko-KR" sz="1400" dirty="0">
                <a:solidFill>
                  <a:srgbClr val="202020"/>
                </a:solidFill>
              </a:rPr>
              <a:t>Ut </a:t>
            </a:r>
            <a:r>
              <a:rPr lang="en-US" altLang="ko-KR" sz="1400" dirty="0" err="1">
                <a:solidFill>
                  <a:srgbClr val="202020"/>
                </a:solidFill>
              </a:rPr>
              <a:t>enim</a:t>
            </a:r>
            <a:r>
              <a:rPr lang="en-US" altLang="ko-KR" sz="1400" dirty="0">
                <a:solidFill>
                  <a:srgbClr val="202020"/>
                </a:solidFill>
              </a:rPr>
              <a:t> ad minim </a:t>
            </a:r>
            <a:r>
              <a:rPr lang="en-US" altLang="ko-KR" sz="1400" dirty="0" err="1">
                <a:solidFill>
                  <a:srgbClr val="202020"/>
                </a:solidFill>
              </a:rPr>
              <a:t>veniam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quis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nostrud</a:t>
            </a:r>
            <a:r>
              <a:rPr lang="en-US" altLang="ko-KR" sz="1400" dirty="0">
                <a:solidFill>
                  <a:srgbClr val="202020"/>
                </a:solidFill>
              </a:rPr>
              <a:t> exercitation </a:t>
            </a:r>
            <a:r>
              <a:rPr lang="en-US" altLang="ko-KR" sz="1400" dirty="0" err="1">
                <a:solidFill>
                  <a:srgbClr val="202020"/>
                </a:solidFill>
              </a:rPr>
              <a:t>ullamco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laboris</a:t>
            </a:r>
            <a:r>
              <a:rPr lang="en-US" altLang="ko-KR" sz="1400" dirty="0">
                <a:solidFill>
                  <a:srgbClr val="202020"/>
                </a:solidFill>
              </a:rPr>
              <a:t> nisi </a:t>
            </a:r>
            <a:r>
              <a:rPr lang="en-US" altLang="ko-KR" sz="1400" dirty="0" err="1">
                <a:solidFill>
                  <a:srgbClr val="202020"/>
                </a:solidFill>
              </a:rPr>
              <a:t>ut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aliquip</a:t>
            </a:r>
            <a:r>
              <a:rPr lang="en-US" altLang="ko-KR" sz="1400" dirty="0">
                <a:solidFill>
                  <a:srgbClr val="202020"/>
                </a:solidFill>
              </a:rPr>
              <a:t> ex </a:t>
            </a:r>
            <a:r>
              <a:rPr lang="en-US" altLang="ko-KR" sz="1400" dirty="0" err="1">
                <a:solidFill>
                  <a:srgbClr val="202020"/>
                </a:solidFill>
              </a:rPr>
              <a:t>ea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commodo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consequat</a:t>
            </a:r>
            <a:r>
              <a:rPr lang="en-US" altLang="ko-KR" sz="1400" dirty="0">
                <a:solidFill>
                  <a:srgbClr val="202020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B846D-B161-4D13-BD29-9BBA16837ADA}"/>
              </a:ext>
            </a:extLst>
          </p:cNvPr>
          <p:cNvSpPr txBox="1"/>
          <p:nvPr/>
        </p:nvSpPr>
        <p:spPr>
          <a:xfrm>
            <a:off x="798897" y="1167479"/>
            <a:ext cx="3006572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02020"/>
                </a:solidFill>
              </a:rPr>
              <a:t>Title text block &amp; Desktop project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4A2C0472-3D87-4EF9-B3F5-0F72C65670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319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Box 506">
            <a:extLst>
              <a:ext uri="{FF2B5EF4-FFF2-40B4-BE49-F238E27FC236}">
                <a16:creationId xmlns:a16="http://schemas.microsoft.com/office/drawing/2014/main" id="{CA8BA88A-220F-4094-9ED6-70D1D97B6E38}"/>
              </a:ext>
            </a:extLst>
          </p:cNvPr>
          <p:cNvSpPr txBox="1"/>
          <p:nvPr/>
        </p:nvSpPr>
        <p:spPr>
          <a:xfrm>
            <a:off x="9037297" y="4398754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C60D6E97-FAA2-4B0B-8F28-38FD6A557F23}"/>
              </a:ext>
            </a:extLst>
          </p:cNvPr>
          <p:cNvSpPr txBox="1"/>
          <p:nvPr/>
        </p:nvSpPr>
        <p:spPr>
          <a:xfrm>
            <a:off x="8978001" y="3814777"/>
            <a:ext cx="262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pic>
        <p:nvPicPr>
          <p:cNvPr id="509" name="그래픽 508">
            <a:extLst>
              <a:ext uri="{FF2B5EF4-FFF2-40B4-BE49-F238E27FC236}">
                <a16:creationId xmlns:a16="http://schemas.microsoft.com/office/drawing/2014/main" id="{E68556BD-8766-476B-9CDC-431C50806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886" y="747555"/>
            <a:ext cx="544232" cy="412564"/>
          </a:xfrm>
          <a:prstGeom prst="rect">
            <a:avLst/>
          </a:prstGeom>
        </p:spPr>
      </p:pic>
      <p:pic>
        <p:nvPicPr>
          <p:cNvPr id="510" name="그래픽 509">
            <a:extLst>
              <a:ext uri="{FF2B5EF4-FFF2-40B4-BE49-F238E27FC236}">
                <a16:creationId xmlns:a16="http://schemas.microsoft.com/office/drawing/2014/main" id="{267A6217-4655-4BA6-B551-6A1A9AC41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640" y="751943"/>
            <a:ext cx="474010" cy="403786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A4D3EE62-4F7F-4E19-8F1D-01F0DDC18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2238" y="716832"/>
            <a:ext cx="535454" cy="474008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3774F867-ECD5-49A5-9D82-4C0D0E2A8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0805" y="708054"/>
            <a:ext cx="465232" cy="491564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C8DA7815-7F25-46F1-AE30-6B517440E4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586" y="703665"/>
            <a:ext cx="535456" cy="500344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E4293916-790D-4E0B-B858-9ABA2B87B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09970" y="686109"/>
            <a:ext cx="517900" cy="535456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C39B0C44-25FA-4820-B1D5-06894E197C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6333" y="743165"/>
            <a:ext cx="474010" cy="421342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8F9EBCCF-F760-4BDC-BCFF-97E80453D6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04459" y="721221"/>
            <a:ext cx="359896" cy="465232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9810696E-EF53-483E-838F-DEDAE5214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69953" y="760721"/>
            <a:ext cx="430120" cy="386230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A7E6D7B2-90A6-4AAE-979E-171F860BAB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7026" y="725609"/>
            <a:ext cx="324786" cy="456454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84DB43B9-DC62-4A4F-A2E9-4B4B666244E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66483" y="791445"/>
            <a:ext cx="544232" cy="324784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38C9B30D-27BB-4DF6-9D9E-1F24F38FD0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80812" y="712443"/>
            <a:ext cx="307230" cy="482788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716A0736-9BD3-4FBA-AE4B-C9474862E3B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3832" y="1530457"/>
            <a:ext cx="500342" cy="324784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534BCF9E-9EA6-418E-A753-50A18BC4FA8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99808" y="1442677"/>
            <a:ext cx="447676" cy="50034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8A3F7896-CF19-4C27-AA6A-C85FC3014BF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986127" y="1442677"/>
            <a:ext cx="447676" cy="500344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9EDC78D2-436F-4997-A22D-4AA4749518E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383976" y="1451455"/>
            <a:ext cx="368674" cy="482788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542F73BE-940F-4F6A-B948-6DA138382AD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84582" y="1429510"/>
            <a:ext cx="368674" cy="526676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816DDD48-AB9B-4448-8227-BEA78D5F2EE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25612" y="1455844"/>
            <a:ext cx="535454" cy="474008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F0FF7CFB-6134-4926-95FC-55447B8F2B5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81304" y="1460233"/>
            <a:ext cx="544232" cy="465232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57A834EC-727B-44BE-9F2A-0531E545073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26403" y="1438288"/>
            <a:ext cx="316006" cy="509120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8EEC5C06-E6B7-406E-AA4B-EBC36FF974D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26064" y="1429510"/>
            <a:ext cx="517898" cy="526676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7584B3D5-29D0-4D4A-A8C5-158C2BF5946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16303" y="1442677"/>
            <a:ext cx="386230" cy="500344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D35D209D-9940-4C9E-BBF0-9D2A45D4F15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45484" y="1499733"/>
            <a:ext cx="386230" cy="386230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95FF26F7-D69E-47BD-ACFF-2AE8AB54DBD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14978" y="1469011"/>
            <a:ext cx="438898" cy="447676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2A13FC6B-5ADA-495E-8CD4-5D666584C21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758" y="5719020"/>
            <a:ext cx="336488" cy="263338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24A98FFC-E8EC-46E8-ADAA-DEF9D97E906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55401" y="5682445"/>
            <a:ext cx="336488" cy="336488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A0D57394-201D-4FC2-AED4-24449D96968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08804" y="5682445"/>
            <a:ext cx="402322" cy="33648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3E71F97F-FE05-4383-A255-9CFBFDE75A6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681519" y="5678788"/>
            <a:ext cx="343804" cy="343804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3FFDA3A9-47BB-4853-A151-ACA831D257E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81782" y="5656843"/>
            <a:ext cx="373064" cy="387694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AE927777-6642-4291-A487-1EEA8467C2F7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972" y="5661964"/>
            <a:ext cx="359896" cy="377452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B6F14AF7-2B23-4D95-AE59-72767118409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778279" y="5648796"/>
            <a:ext cx="430120" cy="403786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A301B987-CCCF-4236-9FA2-1433BCC235A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391291" y="5653186"/>
            <a:ext cx="386230" cy="395008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FD9E39B4-1ED1-4192-8623-19E6E10C062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1897" y="5683908"/>
            <a:ext cx="386230" cy="333562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3F0FC291-7030-46E6-80F3-B464456A20E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03137" y="5648796"/>
            <a:ext cx="412564" cy="403786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086B6602-20C6-4520-A791-27237D9CE04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19150" y="5635630"/>
            <a:ext cx="438898" cy="430120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1D611B01-9B68-4B30-BDCD-EFF113BD812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23756" y="5640018"/>
            <a:ext cx="421342" cy="421342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E7072C53-14E7-4E64-B089-058AE330472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19665" y="2187344"/>
            <a:ext cx="368674" cy="377452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FDCCFB86-1AB2-4C11-91EE-FC9C39DE025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30530" y="2182954"/>
            <a:ext cx="386230" cy="386230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8185D969-86E4-459A-9AE7-A0CFBB081B5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986127" y="2152232"/>
            <a:ext cx="447676" cy="447676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6D4C86CC-BB78-4062-8ABB-33FE9FC1CB48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26140" y="2174176"/>
            <a:ext cx="254562" cy="403786"/>
          </a:xfrm>
          <a:prstGeom prst="rect">
            <a:avLst/>
          </a:prstGeom>
        </p:spPr>
      </p:pic>
      <p:pic>
        <p:nvPicPr>
          <p:cNvPr id="549" name="그래픽 548">
            <a:extLst>
              <a:ext uri="{FF2B5EF4-FFF2-40B4-BE49-F238E27FC236}">
                <a16:creationId xmlns:a16="http://schemas.microsoft.com/office/drawing/2014/main" id="{C4A5F449-A6D5-40AF-8D3A-B8CAC269B8E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62032" y="2191732"/>
            <a:ext cx="412564" cy="368674"/>
          </a:xfrm>
          <a:prstGeom prst="rect">
            <a:avLst/>
          </a:prstGeom>
        </p:spPr>
      </p:pic>
      <p:pic>
        <p:nvPicPr>
          <p:cNvPr id="550" name="그래픽 549">
            <a:extLst>
              <a:ext uri="{FF2B5EF4-FFF2-40B4-BE49-F238E27FC236}">
                <a16:creationId xmlns:a16="http://schemas.microsoft.com/office/drawing/2014/main" id="{71101BC1-33CA-4497-874F-8C75A44E22F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62637" y="2156620"/>
            <a:ext cx="412566" cy="438898"/>
          </a:xfrm>
          <a:prstGeom prst="rect">
            <a:avLst/>
          </a:prstGeom>
        </p:spPr>
      </p:pic>
      <p:pic>
        <p:nvPicPr>
          <p:cNvPr id="551" name="그래픽 550">
            <a:extLst>
              <a:ext uri="{FF2B5EF4-FFF2-40B4-BE49-F238E27FC236}">
                <a16:creationId xmlns:a16="http://schemas.microsoft.com/office/drawing/2014/main" id="{2985B853-ED64-4E51-B4A5-002D8F8C212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61669" y="2143454"/>
            <a:ext cx="263338" cy="465232"/>
          </a:xfrm>
          <a:prstGeom prst="rect">
            <a:avLst/>
          </a:prstGeom>
        </p:spPr>
      </p:pic>
      <p:pic>
        <p:nvPicPr>
          <p:cNvPr id="552" name="그래픽 551">
            <a:extLst>
              <a:ext uri="{FF2B5EF4-FFF2-40B4-BE49-F238E27FC236}">
                <a16:creationId xmlns:a16="http://schemas.microsoft.com/office/drawing/2014/main" id="{22CB4897-7BCA-4BCE-86B6-A9709110F4D2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13237" y="2143454"/>
            <a:ext cx="342340" cy="465232"/>
          </a:xfrm>
          <a:prstGeom prst="rect">
            <a:avLst/>
          </a:prstGeom>
        </p:spPr>
      </p:pic>
      <p:pic>
        <p:nvPicPr>
          <p:cNvPr id="553" name="그래픽 552">
            <a:extLst>
              <a:ext uri="{FF2B5EF4-FFF2-40B4-BE49-F238E27FC236}">
                <a16:creationId xmlns:a16="http://schemas.microsoft.com/office/drawing/2014/main" id="{2EFD87DD-9415-41CF-ADEF-B9DD91E7815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61175" y="2204900"/>
            <a:ext cx="447676" cy="342340"/>
          </a:xfrm>
          <a:prstGeom prst="rect">
            <a:avLst/>
          </a:prstGeom>
        </p:spPr>
      </p:pic>
      <p:pic>
        <p:nvPicPr>
          <p:cNvPr id="554" name="그래픽 553">
            <a:extLst>
              <a:ext uri="{FF2B5EF4-FFF2-40B4-BE49-F238E27FC236}">
                <a16:creationId xmlns:a16="http://schemas.microsoft.com/office/drawing/2014/main" id="{4DFD0ADB-E3FD-4007-9220-022471243AB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03137" y="2196122"/>
            <a:ext cx="412564" cy="359896"/>
          </a:xfrm>
          <a:prstGeom prst="rect">
            <a:avLst/>
          </a:prstGeom>
        </p:spPr>
      </p:pic>
      <p:pic>
        <p:nvPicPr>
          <p:cNvPr id="555" name="그래픽 554">
            <a:extLst>
              <a:ext uri="{FF2B5EF4-FFF2-40B4-BE49-F238E27FC236}">
                <a16:creationId xmlns:a16="http://schemas.microsoft.com/office/drawing/2014/main" id="{B4185476-FD98-4584-ADAD-75682562E2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23540" y="2182954"/>
            <a:ext cx="430120" cy="386230"/>
          </a:xfrm>
          <a:prstGeom prst="rect">
            <a:avLst/>
          </a:prstGeom>
        </p:spPr>
      </p:pic>
      <p:pic>
        <p:nvPicPr>
          <p:cNvPr id="556" name="그래픽 555">
            <a:extLst>
              <a:ext uri="{FF2B5EF4-FFF2-40B4-BE49-F238E27FC236}">
                <a16:creationId xmlns:a16="http://schemas.microsoft.com/office/drawing/2014/main" id="{D389C003-4602-4D5A-B0F0-C961E0FB69A0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28145" y="2218066"/>
            <a:ext cx="412564" cy="316006"/>
          </a:xfrm>
          <a:prstGeom prst="rect">
            <a:avLst/>
          </a:prstGeom>
        </p:spPr>
      </p:pic>
      <p:pic>
        <p:nvPicPr>
          <p:cNvPr id="557" name="그래픽 556">
            <a:extLst>
              <a:ext uri="{FF2B5EF4-FFF2-40B4-BE49-F238E27FC236}">
                <a16:creationId xmlns:a16="http://schemas.microsoft.com/office/drawing/2014/main" id="{832B38DC-92B0-43AD-9554-8D2ED55BBB16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02109" y="2835627"/>
            <a:ext cx="403786" cy="403786"/>
          </a:xfrm>
          <a:prstGeom prst="rect">
            <a:avLst/>
          </a:prstGeom>
        </p:spPr>
      </p:pic>
      <p:pic>
        <p:nvPicPr>
          <p:cNvPr id="558" name="그래픽 557">
            <a:extLst>
              <a:ext uri="{FF2B5EF4-FFF2-40B4-BE49-F238E27FC236}">
                <a16:creationId xmlns:a16="http://schemas.microsoft.com/office/drawing/2014/main" id="{74318222-29C5-4D17-A1D6-A19B9D7F0E6D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44429" y="2865619"/>
            <a:ext cx="358434" cy="343804"/>
          </a:xfrm>
          <a:prstGeom prst="rect">
            <a:avLst/>
          </a:prstGeom>
        </p:spPr>
      </p:pic>
      <p:pic>
        <p:nvPicPr>
          <p:cNvPr id="559" name="그래픽 558">
            <a:extLst>
              <a:ext uri="{FF2B5EF4-FFF2-40B4-BE49-F238E27FC236}">
                <a16:creationId xmlns:a16="http://schemas.microsoft.com/office/drawing/2014/main" id="{8F1B2AEB-7201-44DF-818F-2190ED55E0E1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56350" y="2854646"/>
            <a:ext cx="307228" cy="365748"/>
          </a:xfrm>
          <a:prstGeom prst="rect">
            <a:avLst/>
          </a:prstGeom>
        </p:spPr>
      </p:pic>
      <p:pic>
        <p:nvPicPr>
          <p:cNvPr id="560" name="그래픽 559">
            <a:extLst>
              <a:ext uri="{FF2B5EF4-FFF2-40B4-BE49-F238E27FC236}">
                <a16:creationId xmlns:a16="http://schemas.microsoft.com/office/drawing/2014/main" id="{3B2A185C-3981-4CF4-9526-BA5902859D3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77861" y="2836359"/>
            <a:ext cx="351118" cy="402324"/>
          </a:xfrm>
          <a:prstGeom prst="rect">
            <a:avLst/>
          </a:prstGeom>
        </p:spPr>
      </p:pic>
      <p:pic>
        <p:nvPicPr>
          <p:cNvPr id="561" name="그래픽 560">
            <a:extLst>
              <a:ext uri="{FF2B5EF4-FFF2-40B4-BE49-F238E27FC236}">
                <a16:creationId xmlns:a16="http://schemas.microsoft.com/office/drawing/2014/main" id="{27E666B7-DB5A-4CFD-8054-E1754B8BE58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340086" y="2796127"/>
            <a:ext cx="456454" cy="482788"/>
          </a:xfrm>
          <a:prstGeom prst="rect">
            <a:avLst/>
          </a:prstGeom>
        </p:spPr>
      </p:pic>
      <p:pic>
        <p:nvPicPr>
          <p:cNvPr id="562" name="그래픽 561">
            <a:extLst>
              <a:ext uri="{FF2B5EF4-FFF2-40B4-BE49-F238E27FC236}">
                <a16:creationId xmlns:a16="http://schemas.microsoft.com/office/drawing/2014/main" id="{3DDA5478-E1D1-476E-A45F-13071B087861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001192" y="2835627"/>
            <a:ext cx="535456" cy="403786"/>
          </a:xfrm>
          <a:prstGeom prst="rect">
            <a:avLst/>
          </a:prstGeom>
        </p:spPr>
      </p:pic>
      <p:pic>
        <p:nvPicPr>
          <p:cNvPr id="563" name="그래픽 562">
            <a:extLst>
              <a:ext uri="{FF2B5EF4-FFF2-40B4-BE49-F238E27FC236}">
                <a16:creationId xmlns:a16="http://schemas.microsoft.com/office/drawing/2014/main" id="{727032A8-0CF3-423F-AD6C-FE4704CA99E8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58011" y="2872933"/>
            <a:ext cx="270656" cy="329176"/>
          </a:xfrm>
          <a:prstGeom prst="rect">
            <a:avLst/>
          </a:prstGeom>
        </p:spPr>
      </p:pic>
      <p:pic>
        <p:nvPicPr>
          <p:cNvPr id="564" name="그래픽 563">
            <a:extLst>
              <a:ext uri="{FF2B5EF4-FFF2-40B4-BE49-F238E27FC236}">
                <a16:creationId xmlns:a16="http://schemas.microsoft.com/office/drawing/2014/main" id="{09C85F3C-2254-41A1-A3E4-2A79B1E214AC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357642" y="2931454"/>
            <a:ext cx="453528" cy="212134"/>
          </a:xfrm>
          <a:prstGeom prst="rect">
            <a:avLst/>
          </a:prstGeom>
        </p:spPr>
      </p:pic>
      <p:pic>
        <p:nvPicPr>
          <p:cNvPr id="565" name="그래픽 564">
            <a:extLst>
              <a:ext uri="{FF2B5EF4-FFF2-40B4-BE49-F238E27FC236}">
                <a16:creationId xmlns:a16="http://schemas.microsoft.com/office/drawing/2014/main" id="{D176CD25-A801-45FC-9DE3-97DBD63753C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83851" y="2894879"/>
            <a:ext cx="402324" cy="285284"/>
          </a:xfrm>
          <a:prstGeom prst="rect">
            <a:avLst/>
          </a:prstGeom>
        </p:spPr>
      </p:pic>
      <p:pic>
        <p:nvPicPr>
          <p:cNvPr id="566" name="그래픽 565">
            <a:extLst>
              <a:ext uri="{FF2B5EF4-FFF2-40B4-BE49-F238E27FC236}">
                <a16:creationId xmlns:a16="http://schemas.microsoft.com/office/drawing/2014/main" id="{A100745D-F723-4B3C-9EDF-305B5235AFA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22887" y="2850989"/>
            <a:ext cx="373064" cy="373064"/>
          </a:xfrm>
          <a:prstGeom prst="rect">
            <a:avLst/>
          </a:prstGeom>
        </p:spPr>
      </p:pic>
      <p:pic>
        <p:nvPicPr>
          <p:cNvPr id="567" name="그래픽 566">
            <a:extLst>
              <a:ext uri="{FF2B5EF4-FFF2-40B4-BE49-F238E27FC236}">
                <a16:creationId xmlns:a16="http://schemas.microsoft.com/office/drawing/2014/main" id="{48E7D5E3-D959-4B30-8BD6-D0396C43CB48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2068" y="2850989"/>
            <a:ext cx="373064" cy="373064"/>
          </a:xfrm>
          <a:prstGeom prst="rect">
            <a:avLst/>
          </a:prstGeom>
        </p:spPr>
      </p:pic>
      <p:pic>
        <p:nvPicPr>
          <p:cNvPr id="568" name="그래픽 567">
            <a:extLst>
              <a:ext uri="{FF2B5EF4-FFF2-40B4-BE49-F238E27FC236}">
                <a16:creationId xmlns:a16="http://schemas.microsoft.com/office/drawing/2014/main" id="{FB00B953-6000-4975-A01F-988214F3E0A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062525" y="2840016"/>
            <a:ext cx="343804" cy="395008"/>
          </a:xfrm>
          <a:prstGeom prst="rect">
            <a:avLst/>
          </a:prstGeom>
        </p:spPr>
      </p:pic>
      <p:pic>
        <p:nvPicPr>
          <p:cNvPr id="569" name="그래픽 568">
            <a:extLst>
              <a:ext uri="{FF2B5EF4-FFF2-40B4-BE49-F238E27FC236}">
                <a16:creationId xmlns:a16="http://schemas.microsoft.com/office/drawing/2014/main" id="{766C00CF-C569-416A-81C5-A28CD3559C1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17471" y="3564996"/>
            <a:ext cx="373064" cy="387694"/>
          </a:xfrm>
          <a:prstGeom prst="rect">
            <a:avLst/>
          </a:prstGeom>
        </p:spPr>
      </p:pic>
      <p:pic>
        <p:nvPicPr>
          <p:cNvPr id="570" name="그래픽 569">
            <a:extLst>
              <a:ext uri="{FF2B5EF4-FFF2-40B4-BE49-F238E27FC236}">
                <a16:creationId xmlns:a16="http://schemas.microsoft.com/office/drawing/2014/main" id="{604F6990-25BC-4571-9330-23F529FE6644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88318" y="3568652"/>
            <a:ext cx="270656" cy="380380"/>
          </a:xfrm>
          <a:prstGeom prst="rect">
            <a:avLst/>
          </a:prstGeom>
        </p:spPr>
      </p:pic>
      <p:pic>
        <p:nvPicPr>
          <p:cNvPr id="571" name="그래픽 570">
            <a:extLst>
              <a:ext uri="{FF2B5EF4-FFF2-40B4-BE49-F238E27FC236}">
                <a16:creationId xmlns:a16="http://schemas.microsoft.com/office/drawing/2014/main" id="{462FDA3D-B4B5-419F-80DB-E65688D86BE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08803" y="3557681"/>
            <a:ext cx="402324" cy="402324"/>
          </a:xfrm>
          <a:prstGeom prst="rect">
            <a:avLst/>
          </a:prstGeom>
        </p:spPr>
      </p:pic>
      <p:pic>
        <p:nvPicPr>
          <p:cNvPr id="572" name="그래픽 571">
            <a:extLst>
              <a:ext uri="{FF2B5EF4-FFF2-40B4-BE49-F238E27FC236}">
                <a16:creationId xmlns:a16="http://schemas.microsoft.com/office/drawing/2014/main" id="{B9347F15-6962-48C1-B5F6-791E325F56D5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55915" y="3623515"/>
            <a:ext cx="395010" cy="270656"/>
          </a:xfrm>
          <a:prstGeom prst="rect">
            <a:avLst/>
          </a:prstGeom>
        </p:spPr>
      </p:pic>
      <p:pic>
        <p:nvPicPr>
          <p:cNvPr id="573" name="그래픽 572">
            <a:extLst>
              <a:ext uri="{FF2B5EF4-FFF2-40B4-BE49-F238E27FC236}">
                <a16:creationId xmlns:a16="http://schemas.microsoft.com/office/drawing/2014/main" id="{DF1F7060-71CE-4AD8-908F-04F9701CD29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400069" y="3590598"/>
            <a:ext cx="336488" cy="336488"/>
          </a:xfrm>
          <a:prstGeom prst="rect">
            <a:avLst/>
          </a:prstGeom>
        </p:spPr>
      </p:pic>
      <p:pic>
        <p:nvPicPr>
          <p:cNvPr id="574" name="그래픽 573">
            <a:extLst>
              <a:ext uri="{FF2B5EF4-FFF2-40B4-BE49-F238E27FC236}">
                <a16:creationId xmlns:a16="http://schemas.microsoft.com/office/drawing/2014/main" id="{AA6ECCD5-9B47-41BD-BEA6-A8462B1A464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75073" y="3564996"/>
            <a:ext cx="387694" cy="387694"/>
          </a:xfrm>
          <a:prstGeom prst="rect">
            <a:avLst/>
          </a:prstGeom>
        </p:spPr>
      </p:pic>
      <p:pic>
        <p:nvPicPr>
          <p:cNvPr id="575" name="그래픽 574">
            <a:extLst>
              <a:ext uri="{FF2B5EF4-FFF2-40B4-BE49-F238E27FC236}">
                <a16:creationId xmlns:a16="http://schemas.microsoft.com/office/drawing/2014/main" id="{1F97C1B5-F401-4973-8873-2590A93579E6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9492" y="3590598"/>
            <a:ext cx="387694" cy="336488"/>
          </a:xfrm>
          <a:prstGeom prst="rect">
            <a:avLst/>
          </a:prstGeom>
        </p:spPr>
      </p:pic>
      <p:pic>
        <p:nvPicPr>
          <p:cNvPr id="576" name="그래픽 575">
            <a:extLst>
              <a:ext uri="{FF2B5EF4-FFF2-40B4-BE49-F238E27FC236}">
                <a16:creationId xmlns:a16="http://schemas.microsoft.com/office/drawing/2014/main" id="{261516FA-A4C6-40CD-8E26-B619B84D86FD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96627" y="3564997"/>
            <a:ext cx="175558" cy="387692"/>
          </a:xfrm>
          <a:prstGeom prst="rect">
            <a:avLst/>
          </a:prstGeom>
        </p:spPr>
      </p:pic>
      <p:pic>
        <p:nvPicPr>
          <p:cNvPr id="577" name="그래픽 576">
            <a:extLst>
              <a:ext uri="{FF2B5EF4-FFF2-40B4-BE49-F238E27FC236}">
                <a16:creationId xmlns:a16="http://schemas.microsoft.com/office/drawing/2014/main" id="{FEC68A4C-173C-4FC3-9171-FDA4197642E6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91166" y="3564996"/>
            <a:ext cx="387694" cy="387694"/>
          </a:xfrm>
          <a:prstGeom prst="rect">
            <a:avLst/>
          </a:prstGeom>
        </p:spPr>
      </p:pic>
      <p:pic>
        <p:nvPicPr>
          <p:cNvPr id="578" name="그래픽 577">
            <a:extLst>
              <a:ext uri="{FF2B5EF4-FFF2-40B4-BE49-F238E27FC236}">
                <a16:creationId xmlns:a16="http://schemas.microsoft.com/office/drawing/2014/main" id="{ACD16FDD-3BF8-4E9A-AEC2-117A0C6E6471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15572" y="3564996"/>
            <a:ext cx="387694" cy="387694"/>
          </a:xfrm>
          <a:prstGeom prst="rect">
            <a:avLst/>
          </a:prstGeom>
        </p:spPr>
      </p:pic>
      <p:pic>
        <p:nvPicPr>
          <p:cNvPr id="579" name="그래픽 578">
            <a:extLst>
              <a:ext uri="{FF2B5EF4-FFF2-40B4-BE49-F238E27FC236}">
                <a16:creationId xmlns:a16="http://schemas.microsoft.com/office/drawing/2014/main" id="{C87CF178-7B45-455A-A66D-F8B22909817F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474012" y="3586940"/>
            <a:ext cx="329176" cy="343806"/>
          </a:xfrm>
          <a:prstGeom prst="rect">
            <a:avLst/>
          </a:prstGeom>
        </p:spPr>
      </p:pic>
      <p:pic>
        <p:nvPicPr>
          <p:cNvPr id="580" name="그래픽 579">
            <a:extLst>
              <a:ext uri="{FF2B5EF4-FFF2-40B4-BE49-F238E27FC236}">
                <a16:creationId xmlns:a16="http://schemas.microsoft.com/office/drawing/2014/main" id="{82425BDC-DAF3-4771-BCCE-228B856A2AC7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8095443" y="3561338"/>
            <a:ext cx="277968" cy="395008"/>
          </a:xfrm>
          <a:prstGeom prst="rect">
            <a:avLst/>
          </a:prstGeom>
        </p:spPr>
      </p:pic>
      <p:pic>
        <p:nvPicPr>
          <p:cNvPr id="581" name="그래픽 580">
            <a:extLst>
              <a:ext uri="{FF2B5EF4-FFF2-40B4-BE49-F238E27FC236}">
                <a16:creationId xmlns:a16="http://schemas.microsoft.com/office/drawing/2014/main" id="{E6F4D2DA-5B43-406F-BF2F-4C4A705F8250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32833" y="4233810"/>
            <a:ext cx="342340" cy="430120"/>
          </a:xfrm>
          <a:prstGeom prst="rect">
            <a:avLst/>
          </a:prstGeom>
        </p:spPr>
      </p:pic>
      <p:pic>
        <p:nvPicPr>
          <p:cNvPr id="582" name="그래픽 581">
            <a:extLst>
              <a:ext uri="{FF2B5EF4-FFF2-40B4-BE49-F238E27FC236}">
                <a16:creationId xmlns:a16="http://schemas.microsoft.com/office/drawing/2014/main" id="{095475A0-BB5E-49FC-92DD-C6EE64740630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21752" y="4216254"/>
            <a:ext cx="403786" cy="465232"/>
          </a:xfrm>
          <a:prstGeom prst="rect">
            <a:avLst/>
          </a:prstGeom>
        </p:spPr>
      </p:pic>
      <p:pic>
        <p:nvPicPr>
          <p:cNvPr id="583" name="그래픽 582">
            <a:extLst>
              <a:ext uri="{FF2B5EF4-FFF2-40B4-BE49-F238E27FC236}">
                <a16:creationId xmlns:a16="http://schemas.microsoft.com/office/drawing/2014/main" id="{32BAAAD4-61D0-4686-ACE2-C8238CDA6E47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12460" y="4220642"/>
            <a:ext cx="395010" cy="456454"/>
          </a:xfrm>
          <a:prstGeom prst="rect">
            <a:avLst/>
          </a:prstGeom>
        </p:spPr>
      </p:pic>
      <p:pic>
        <p:nvPicPr>
          <p:cNvPr id="584" name="그래픽 583">
            <a:extLst>
              <a:ext uri="{FF2B5EF4-FFF2-40B4-BE49-F238E27FC236}">
                <a16:creationId xmlns:a16="http://schemas.microsoft.com/office/drawing/2014/main" id="{99A57FEC-2BB1-4527-A253-AD5C429DEF92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25193" y="4220642"/>
            <a:ext cx="456454" cy="456454"/>
          </a:xfrm>
          <a:prstGeom prst="rect">
            <a:avLst/>
          </a:prstGeom>
        </p:spPr>
      </p:pic>
      <p:pic>
        <p:nvPicPr>
          <p:cNvPr id="585" name="그래픽 584">
            <a:extLst>
              <a:ext uri="{FF2B5EF4-FFF2-40B4-BE49-F238E27FC236}">
                <a16:creationId xmlns:a16="http://schemas.microsoft.com/office/drawing/2014/main" id="{38E78E66-EF79-4947-A643-DBD07EDC9C7D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344476" y="4238198"/>
            <a:ext cx="447676" cy="421342"/>
          </a:xfrm>
          <a:prstGeom prst="rect">
            <a:avLst/>
          </a:prstGeom>
        </p:spPr>
      </p:pic>
      <p:pic>
        <p:nvPicPr>
          <p:cNvPr id="586" name="그래픽 585">
            <a:extLst>
              <a:ext uri="{FF2B5EF4-FFF2-40B4-BE49-F238E27FC236}">
                <a16:creationId xmlns:a16="http://schemas.microsoft.com/office/drawing/2014/main" id="{9EF47429-51D8-4D6C-B714-7C93E14E6B81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45813" y="4233078"/>
            <a:ext cx="446214" cy="431584"/>
          </a:xfrm>
          <a:prstGeom prst="rect">
            <a:avLst/>
          </a:prstGeom>
        </p:spPr>
      </p:pic>
      <p:pic>
        <p:nvPicPr>
          <p:cNvPr id="587" name="그래픽 586">
            <a:extLst>
              <a:ext uri="{FF2B5EF4-FFF2-40B4-BE49-F238E27FC236}">
                <a16:creationId xmlns:a16="http://schemas.microsoft.com/office/drawing/2014/main" id="{D197AA4B-C602-4C11-A391-762D682BA02D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25093" y="4233078"/>
            <a:ext cx="336490" cy="431584"/>
          </a:xfrm>
          <a:prstGeom prst="rect">
            <a:avLst/>
          </a:prstGeom>
        </p:spPr>
      </p:pic>
      <p:pic>
        <p:nvPicPr>
          <p:cNvPr id="588" name="그래픽 587">
            <a:extLst>
              <a:ext uri="{FF2B5EF4-FFF2-40B4-BE49-F238E27FC236}">
                <a16:creationId xmlns:a16="http://schemas.microsoft.com/office/drawing/2014/main" id="{0808A00C-6942-4721-966D-7B05EDE22300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361300" y="4247708"/>
            <a:ext cx="446214" cy="402324"/>
          </a:xfrm>
          <a:prstGeom prst="rect">
            <a:avLst/>
          </a:prstGeom>
        </p:spPr>
      </p:pic>
      <p:pic>
        <p:nvPicPr>
          <p:cNvPr id="589" name="그래픽 588">
            <a:extLst>
              <a:ext uri="{FF2B5EF4-FFF2-40B4-BE49-F238E27FC236}">
                <a16:creationId xmlns:a16="http://schemas.microsoft.com/office/drawing/2014/main" id="{2BC8788C-4089-41B8-96F5-0662A4ADF1C0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83851" y="4233078"/>
            <a:ext cx="402324" cy="431584"/>
          </a:xfrm>
          <a:prstGeom prst="rect">
            <a:avLst/>
          </a:prstGeom>
        </p:spPr>
      </p:pic>
      <p:pic>
        <p:nvPicPr>
          <p:cNvPr id="590" name="그래픽 589">
            <a:extLst>
              <a:ext uri="{FF2B5EF4-FFF2-40B4-BE49-F238E27FC236}">
                <a16:creationId xmlns:a16="http://schemas.microsoft.com/office/drawing/2014/main" id="{C6CD27F1-4DA4-4011-B7ED-EF6542624F95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04599" y="4255023"/>
            <a:ext cx="409638" cy="387694"/>
          </a:xfrm>
          <a:prstGeom prst="rect">
            <a:avLst/>
          </a:prstGeom>
        </p:spPr>
      </p:pic>
      <p:pic>
        <p:nvPicPr>
          <p:cNvPr id="591" name="그래픽 590">
            <a:extLst>
              <a:ext uri="{FF2B5EF4-FFF2-40B4-BE49-F238E27FC236}">
                <a16:creationId xmlns:a16="http://schemas.microsoft.com/office/drawing/2014/main" id="{6C5CBF12-AB58-4F50-82A2-C3E69305D79D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27818" y="4247707"/>
            <a:ext cx="387696" cy="402326"/>
          </a:xfrm>
          <a:prstGeom prst="rect">
            <a:avLst/>
          </a:prstGeom>
        </p:spPr>
      </p:pic>
      <p:pic>
        <p:nvPicPr>
          <p:cNvPr id="592" name="그래픽 591">
            <a:extLst>
              <a:ext uri="{FF2B5EF4-FFF2-40B4-BE49-F238E27FC236}">
                <a16:creationId xmlns:a16="http://schemas.microsoft.com/office/drawing/2014/main" id="{38268D3F-B1F5-43F1-BC72-11EDE30EF169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04005" y="4328173"/>
            <a:ext cx="460844" cy="241394"/>
          </a:xfrm>
          <a:prstGeom prst="rect">
            <a:avLst/>
          </a:prstGeom>
        </p:spPr>
      </p:pic>
      <p:pic>
        <p:nvPicPr>
          <p:cNvPr id="593" name="그래픽 592">
            <a:extLst>
              <a:ext uri="{FF2B5EF4-FFF2-40B4-BE49-F238E27FC236}">
                <a16:creationId xmlns:a16="http://schemas.microsoft.com/office/drawing/2014/main" id="{08D4D62C-808A-4031-A147-E1F792D07D41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75991" y="4983746"/>
            <a:ext cx="256024" cy="351118"/>
          </a:xfrm>
          <a:prstGeom prst="rect">
            <a:avLst/>
          </a:prstGeom>
        </p:spPr>
      </p:pic>
      <p:pic>
        <p:nvPicPr>
          <p:cNvPr id="594" name="그래픽 593">
            <a:extLst>
              <a:ext uri="{FF2B5EF4-FFF2-40B4-BE49-F238E27FC236}">
                <a16:creationId xmlns:a16="http://schemas.microsoft.com/office/drawing/2014/main" id="{4CCE2791-6B48-4670-AF5C-177BEDC66256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1329799" y="4965459"/>
            <a:ext cx="387694" cy="387694"/>
          </a:xfrm>
          <a:prstGeom prst="rect">
            <a:avLst/>
          </a:prstGeom>
        </p:spPr>
      </p:pic>
      <p:pic>
        <p:nvPicPr>
          <p:cNvPr id="595" name="그래픽 594">
            <a:extLst>
              <a:ext uri="{FF2B5EF4-FFF2-40B4-BE49-F238E27FC236}">
                <a16:creationId xmlns:a16="http://schemas.microsoft.com/office/drawing/2014/main" id="{ABD6E135-1F0F-4872-9919-094C402903A5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027090" y="4976431"/>
            <a:ext cx="365748" cy="365748"/>
          </a:xfrm>
          <a:prstGeom prst="rect">
            <a:avLst/>
          </a:prstGeom>
        </p:spPr>
      </p:pic>
      <p:pic>
        <p:nvPicPr>
          <p:cNvPr id="596" name="그래픽 595">
            <a:extLst>
              <a:ext uri="{FF2B5EF4-FFF2-40B4-BE49-F238E27FC236}">
                <a16:creationId xmlns:a16="http://schemas.microsoft.com/office/drawing/2014/main" id="{EAD31D96-4F3E-471B-B47C-C1D2F8AE01EE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703463" y="4980088"/>
            <a:ext cx="299916" cy="358436"/>
          </a:xfrm>
          <a:prstGeom prst="rect">
            <a:avLst/>
          </a:prstGeom>
        </p:spPr>
      </p:pic>
      <p:pic>
        <p:nvPicPr>
          <p:cNvPr id="597" name="그래픽 596">
            <a:extLst>
              <a:ext uri="{FF2B5EF4-FFF2-40B4-BE49-F238E27FC236}">
                <a16:creationId xmlns:a16="http://schemas.microsoft.com/office/drawing/2014/main" id="{159FBD12-B294-4F3C-8E6E-C8101EA9E7ED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3473218" y="4965459"/>
            <a:ext cx="190190" cy="387694"/>
          </a:xfrm>
          <a:prstGeom prst="rect">
            <a:avLst/>
          </a:prstGeom>
        </p:spPr>
      </p:pic>
      <p:pic>
        <p:nvPicPr>
          <p:cNvPr id="598" name="그래픽 597">
            <a:extLst>
              <a:ext uri="{FF2B5EF4-FFF2-40B4-BE49-F238E27FC236}">
                <a16:creationId xmlns:a16="http://schemas.microsoft.com/office/drawing/2014/main" id="{6EA66666-14AA-4F0C-BD3F-9C9E2974FEB8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4086045" y="4983746"/>
            <a:ext cx="365748" cy="351118"/>
          </a:xfrm>
          <a:prstGeom prst="rect">
            <a:avLst/>
          </a:prstGeom>
        </p:spPr>
      </p:pic>
      <p:pic>
        <p:nvPicPr>
          <p:cNvPr id="599" name="그래픽 598">
            <a:extLst>
              <a:ext uri="{FF2B5EF4-FFF2-40B4-BE49-F238E27FC236}">
                <a16:creationId xmlns:a16="http://schemas.microsoft.com/office/drawing/2014/main" id="{A0B1E2B6-239E-4273-A38E-A8D32369A1A6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806807" y="5002034"/>
            <a:ext cx="373064" cy="314544"/>
          </a:xfrm>
          <a:prstGeom prst="rect">
            <a:avLst/>
          </a:prstGeom>
        </p:spPr>
      </p:pic>
      <p:pic>
        <p:nvPicPr>
          <p:cNvPr id="600" name="그래픽 599">
            <a:extLst>
              <a:ext uri="{FF2B5EF4-FFF2-40B4-BE49-F238E27FC236}">
                <a16:creationId xmlns:a16="http://schemas.microsoft.com/office/drawing/2014/main" id="{9182FFCB-3B07-4851-87E8-7E0439518885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5423477" y="4980089"/>
            <a:ext cx="321858" cy="358434"/>
          </a:xfrm>
          <a:prstGeom prst="rect">
            <a:avLst/>
          </a:prstGeom>
        </p:spPr>
      </p:pic>
      <p:pic>
        <p:nvPicPr>
          <p:cNvPr id="601" name="그래픽 600">
            <a:extLst>
              <a:ext uri="{FF2B5EF4-FFF2-40B4-BE49-F238E27FC236}">
                <a16:creationId xmlns:a16="http://schemas.microsoft.com/office/drawing/2014/main" id="{D845D932-0D4B-4E84-9EB0-374F87104B5F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6149685" y="4983745"/>
            <a:ext cx="270656" cy="351120"/>
          </a:xfrm>
          <a:prstGeom prst="rect">
            <a:avLst/>
          </a:prstGeom>
        </p:spPr>
      </p:pic>
      <p:pic>
        <p:nvPicPr>
          <p:cNvPr id="602" name="그래픽 601">
            <a:extLst>
              <a:ext uri="{FF2B5EF4-FFF2-40B4-BE49-F238E27FC236}">
                <a16:creationId xmlns:a16="http://schemas.microsoft.com/office/drawing/2014/main" id="{169EC431-B840-4DB3-AB80-5E1C8F553A58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7517" y="5013006"/>
            <a:ext cx="343804" cy="292598"/>
          </a:xfrm>
          <a:prstGeom prst="rect">
            <a:avLst/>
          </a:prstGeom>
        </p:spPr>
      </p:pic>
      <p:pic>
        <p:nvPicPr>
          <p:cNvPr id="603" name="그래픽 602">
            <a:extLst>
              <a:ext uri="{FF2B5EF4-FFF2-40B4-BE49-F238E27FC236}">
                <a16:creationId xmlns:a16="http://schemas.microsoft.com/office/drawing/2014/main" id="{0186E1F7-D449-474E-B22D-0488D51C6977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44753" y="4965459"/>
            <a:ext cx="387694" cy="387694"/>
          </a:xfrm>
          <a:prstGeom prst="rect">
            <a:avLst/>
          </a:prstGeom>
        </p:spPr>
      </p:pic>
      <p:pic>
        <p:nvPicPr>
          <p:cNvPr id="604" name="그래픽 603">
            <a:extLst>
              <a:ext uri="{FF2B5EF4-FFF2-40B4-BE49-F238E27FC236}">
                <a16:creationId xmlns:a16="http://schemas.microsoft.com/office/drawing/2014/main" id="{EA4AAFA0-7B50-4491-B328-FF388ED23E80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69840" y="4991061"/>
            <a:ext cx="329174" cy="3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Box 450">
            <a:extLst>
              <a:ext uri="{FF2B5EF4-FFF2-40B4-BE49-F238E27FC236}">
                <a16:creationId xmlns:a16="http://schemas.microsoft.com/office/drawing/2014/main" id="{BEA1322B-5E6A-42F1-A157-4AC7EF73386A}"/>
              </a:ext>
            </a:extLst>
          </p:cNvPr>
          <p:cNvSpPr txBox="1"/>
          <p:nvPr/>
        </p:nvSpPr>
        <p:spPr>
          <a:xfrm>
            <a:off x="9037297" y="4398754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B2BDA17-F6CF-44D0-99CC-F111CDC0F9DB}"/>
              </a:ext>
            </a:extLst>
          </p:cNvPr>
          <p:cNvSpPr txBox="1"/>
          <p:nvPr/>
        </p:nvSpPr>
        <p:spPr>
          <a:xfrm>
            <a:off x="8978001" y="3814777"/>
            <a:ext cx="262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pic>
        <p:nvPicPr>
          <p:cNvPr id="453" name="그래픽 452">
            <a:extLst>
              <a:ext uri="{FF2B5EF4-FFF2-40B4-BE49-F238E27FC236}">
                <a16:creationId xmlns:a16="http://schemas.microsoft.com/office/drawing/2014/main" id="{B242F0A5-161D-40EE-B279-D225D25D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09" y="786704"/>
            <a:ext cx="445586" cy="337784"/>
          </a:xfrm>
          <a:prstGeom prst="rect">
            <a:avLst/>
          </a:prstGeom>
        </p:spPr>
      </p:pic>
      <p:pic>
        <p:nvPicPr>
          <p:cNvPr id="454" name="그래픽 453">
            <a:extLst>
              <a:ext uri="{FF2B5EF4-FFF2-40B4-BE49-F238E27FC236}">
                <a16:creationId xmlns:a16="http://schemas.microsoft.com/office/drawing/2014/main" id="{F0BF6F47-20C8-4882-8601-3008DA45A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5624" y="790297"/>
            <a:ext cx="388090" cy="330596"/>
          </a:xfrm>
          <a:prstGeom prst="rect">
            <a:avLst/>
          </a:prstGeom>
        </p:spPr>
      </p:pic>
      <p:pic>
        <p:nvPicPr>
          <p:cNvPr id="455" name="그래픽 454">
            <a:extLst>
              <a:ext uri="{FF2B5EF4-FFF2-40B4-BE49-F238E27FC236}">
                <a16:creationId xmlns:a16="http://schemas.microsoft.com/office/drawing/2014/main" id="{321CF108-6339-4BB8-80FA-E3FA3E239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5312" y="761549"/>
            <a:ext cx="438400" cy="388092"/>
          </a:xfrm>
          <a:prstGeom prst="rect">
            <a:avLst/>
          </a:prstGeom>
        </p:spPr>
      </p:pic>
      <p:pic>
        <p:nvPicPr>
          <p:cNvPr id="456" name="그래픽 455">
            <a:extLst>
              <a:ext uri="{FF2B5EF4-FFF2-40B4-BE49-F238E27FC236}">
                <a16:creationId xmlns:a16="http://schemas.microsoft.com/office/drawing/2014/main" id="{CF4E9E41-B52A-4902-912D-20FAC5E5B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5497" y="754362"/>
            <a:ext cx="380906" cy="402466"/>
          </a:xfrm>
          <a:prstGeom prst="rect">
            <a:avLst/>
          </a:prstGeom>
        </p:spPr>
      </p:pic>
      <p:pic>
        <p:nvPicPr>
          <p:cNvPr id="457" name="그래픽 456">
            <a:extLst>
              <a:ext uri="{FF2B5EF4-FFF2-40B4-BE49-F238E27FC236}">
                <a16:creationId xmlns:a16="http://schemas.microsoft.com/office/drawing/2014/main" id="{A75CC0B0-839C-49C3-B580-B3D54F3D40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8560" y="750770"/>
            <a:ext cx="438400" cy="409652"/>
          </a:xfrm>
          <a:prstGeom prst="rect">
            <a:avLst/>
          </a:prstGeom>
        </p:spPr>
      </p:pic>
      <p:pic>
        <p:nvPicPr>
          <p:cNvPr id="458" name="그래픽 457">
            <a:extLst>
              <a:ext uri="{FF2B5EF4-FFF2-40B4-BE49-F238E27FC236}">
                <a16:creationId xmlns:a16="http://schemas.microsoft.com/office/drawing/2014/main" id="{A6578AED-E378-4E62-BF6D-6FA4EA1E4B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615" y="736396"/>
            <a:ext cx="424026" cy="438400"/>
          </a:xfrm>
          <a:prstGeom prst="rect">
            <a:avLst/>
          </a:prstGeom>
        </p:spPr>
      </p:pic>
      <p:pic>
        <p:nvPicPr>
          <p:cNvPr id="459" name="그래픽 458">
            <a:extLst>
              <a:ext uri="{FF2B5EF4-FFF2-40B4-BE49-F238E27FC236}">
                <a16:creationId xmlns:a16="http://schemas.microsoft.com/office/drawing/2014/main" id="{AB1F2329-7E51-44E9-A856-51237E36C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80239" y="783111"/>
            <a:ext cx="388090" cy="344968"/>
          </a:xfrm>
          <a:prstGeom prst="rect">
            <a:avLst/>
          </a:prstGeom>
        </p:spPr>
      </p:pic>
      <p:pic>
        <p:nvPicPr>
          <p:cNvPr id="460" name="그래픽 459">
            <a:extLst>
              <a:ext uri="{FF2B5EF4-FFF2-40B4-BE49-F238E27FC236}">
                <a16:creationId xmlns:a16="http://schemas.microsoft.com/office/drawing/2014/main" id="{E2656ADD-9871-4D9B-B703-9F4DB2A2E3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9715" y="765144"/>
            <a:ext cx="294662" cy="380904"/>
          </a:xfrm>
          <a:prstGeom prst="rect">
            <a:avLst/>
          </a:prstGeom>
        </p:spPr>
      </p:pic>
      <p:pic>
        <p:nvPicPr>
          <p:cNvPr id="461" name="그래픽 460">
            <a:extLst>
              <a:ext uri="{FF2B5EF4-FFF2-40B4-BE49-F238E27FC236}">
                <a16:creationId xmlns:a16="http://schemas.microsoft.com/office/drawing/2014/main" id="{C56B5AEE-5315-43E5-9B32-64DF48A687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56542" y="797484"/>
            <a:ext cx="352158" cy="316222"/>
          </a:xfrm>
          <a:prstGeom prst="rect">
            <a:avLst/>
          </a:prstGeom>
        </p:spPr>
      </p:pic>
      <p:pic>
        <p:nvPicPr>
          <p:cNvPr id="462" name="그래픽 461">
            <a:extLst>
              <a:ext uri="{FF2B5EF4-FFF2-40B4-BE49-F238E27FC236}">
                <a16:creationId xmlns:a16="http://schemas.microsoft.com/office/drawing/2014/main" id="{34352E0F-3839-47B4-996C-515C758F9D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62535" y="768736"/>
            <a:ext cx="265916" cy="373718"/>
          </a:xfrm>
          <a:prstGeom prst="rect">
            <a:avLst/>
          </a:prstGeom>
        </p:spPr>
      </p:pic>
      <p:pic>
        <p:nvPicPr>
          <p:cNvPr id="463" name="그래픽 462">
            <a:extLst>
              <a:ext uri="{FF2B5EF4-FFF2-40B4-BE49-F238E27FC236}">
                <a16:creationId xmlns:a16="http://schemas.microsoft.com/office/drawing/2014/main" id="{5BF6FE7C-80F8-404E-846B-0692161DFE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94144" y="822639"/>
            <a:ext cx="445586" cy="265914"/>
          </a:xfrm>
          <a:prstGeom prst="rect">
            <a:avLst/>
          </a:prstGeom>
        </p:spPr>
      </p:pic>
      <p:pic>
        <p:nvPicPr>
          <p:cNvPr id="464" name="그래픽 463">
            <a:extLst>
              <a:ext uri="{FF2B5EF4-FFF2-40B4-BE49-F238E27FC236}">
                <a16:creationId xmlns:a16="http://schemas.microsoft.com/office/drawing/2014/main" id="{D23B3616-D019-4D78-9E20-D5C56A5D606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78493" y="757956"/>
            <a:ext cx="251542" cy="395280"/>
          </a:xfrm>
          <a:prstGeom prst="rect">
            <a:avLst/>
          </a:prstGeom>
        </p:spPr>
      </p:pic>
      <p:pic>
        <p:nvPicPr>
          <p:cNvPr id="465" name="그래픽 464">
            <a:extLst>
              <a:ext uri="{FF2B5EF4-FFF2-40B4-BE49-F238E27FC236}">
                <a16:creationId xmlns:a16="http://schemas.microsoft.com/office/drawing/2014/main" id="{1EC53FF3-7028-4179-BF55-73869E47A57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7529" y="1560690"/>
            <a:ext cx="409652" cy="265914"/>
          </a:xfrm>
          <a:prstGeom prst="rect">
            <a:avLst/>
          </a:prstGeom>
        </p:spPr>
      </p:pic>
      <p:pic>
        <p:nvPicPr>
          <p:cNvPr id="466" name="그래픽 465">
            <a:extLst>
              <a:ext uri="{FF2B5EF4-FFF2-40B4-BE49-F238E27FC236}">
                <a16:creationId xmlns:a16="http://schemas.microsoft.com/office/drawing/2014/main" id="{E7EBFA16-9859-41AD-853B-1880774680E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33600" y="1488820"/>
            <a:ext cx="366532" cy="409654"/>
          </a:xfrm>
          <a:prstGeom prst="rect">
            <a:avLst/>
          </a:prstGeom>
        </p:spPr>
      </p:pic>
      <p:pic>
        <p:nvPicPr>
          <p:cNvPr id="467" name="그래픽 466">
            <a:extLst>
              <a:ext uri="{FF2B5EF4-FFF2-40B4-BE49-F238E27FC236}">
                <a16:creationId xmlns:a16="http://schemas.microsoft.com/office/drawing/2014/main" id="{D884940C-E6FE-4692-B5C7-1689180425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53257" y="1488820"/>
            <a:ext cx="366532" cy="409654"/>
          </a:xfrm>
          <a:prstGeom prst="rect">
            <a:avLst/>
          </a:prstGeom>
        </p:spPr>
      </p:pic>
      <p:pic>
        <p:nvPicPr>
          <p:cNvPr id="468" name="그래픽 467">
            <a:extLst>
              <a:ext uri="{FF2B5EF4-FFF2-40B4-BE49-F238E27FC236}">
                <a16:creationId xmlns:a16="http://schemas.microsoft.com/office/drawing/2014/main" id="{C086A840-79C8-4DD8-830C-54DF2C93F50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668291" y="1503195"/>
            <a:ext cx="445586" cy="380904"/>
          </a:xfrm>
          <a:prstGeom prst="rect">
            <a:avLst/>
          </a:prstGeom>
        </p:spPr>
      </p:pic>
      <p:pic>
        <p:nvPicPr>
          <p:cNvPr id="469" name="그래픽 468">
            <a:extLst>
              <a:ext uri="{FF2B5EF4-FFF2-40B4-BE49-F238E27FC236}">
                <a16:creationId xmlns:a16="http://schemas.microsoft.com/office/drawing/2014/main" id="{D5596C1F-8589-4DD7-B5BE-BBA0555977B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05118" y="1496008"/>
            <a:ext cx="301848" cy="395278"/>
          </a:xfrm>
          <a:prstGeom prst="rect">
            <a:avLst/>
          </a:prstGeom>
        </p:spPr>
      </p:pic>
      <p:pic>
        <p:nvPicPr>
          <p:cNvPr id="470" name="그래픽 469">
            <a:extLst>
              <a:ext uri="{FF2B5EF4-FFF2-40B4-BE49-F238E27FC236}">
                <a16:creationId xmlns:a16="http://schemas.microsoft.com/office/drawing/2014/main" id="{5D6CFCE3-ABE1-4FD0-AB9D-40F8ACE6F2F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33968" y="1478040"/>
            <a:ext cx="301848" cy="431212"/>
          </a:xfrm>
          <a:prstGeom prst="rect">
            <a:avLst/>
          </a:prstGeom>
        </p:spPr>
      </p:pic>
      <p:pic>
        <p:nvPicPr>
          <p:cNvPr id="471" name="그래픽 470">
            <a:extLst>
              <a:ext uri="{FF2B5EF4-FFF2-40B4-BE49-F238E27FC236}">
                <a16:creationId xmlns:a16="http://schemas.microsoft.com/office/drawing/2014/main" id="{A61D11DF-3F96-4379-A429-B77C094F189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734758" y="1499600"/>
            <a:ext cx="438400" cy="388092"/>
          </a:xfrm>
          <a:prstGeom prst="rect">
            <a:avLst/>
          </a:prstGeom>
        </p:spPr>
      </p:pic>
      <p:pic>
        <p:nvPicPr>
          <p:cNvPr id="472" name="그래픽 471">
            <a:extLst>
              <a:ext uri="{FF2B5EF4-FFF2-40B4-BE49-F238E27FC236}">
                <a16:creationId xmlns:a16="http://schemas.microsoft.com/office/drawing/2014/main" id="{331FE5B4-DF31-4B7E-A184-1FA98ED9EE2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93142" y="1485226"/>
            <a:ext cx="258728" cy="416840"/>
          </a:xfrm>
          <a:prstGeom prst="rect">
            <a:avLst/>
          </a:prstGeom>
        </p:spPr>
      </p:pic>
      <p:pic>
        <p:nvPicPr>
          <p:cNvPr id="473" name="그래픽 472">
            <a:extLst>
              <a:ext uri="{FF2B5EF4-FFF2-40B4-BE49-F238E27FC236}">
                <a16:creationId xmlns:a16="http://schemas.microsoft.com/office/drawing/2014/main" id="{FCF5643C-8185-4530-92E8-F4A4D2DA290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51827" y="1478040"/>
            <a:ext cx="424026" cy="431212"/>
          </a:xfrm>
          <a:prstGeom prst="rect">
            <a:avLst/>
          </a:prstGeom>
        </p:spPr>
      </p:pic>
      <p:pic>
        <p:nvPicPr>
          <p:cNvPr id="474" name="그래픽 473">
            <a:extLst>
              <a:ext uri="{FF2B5EF4-FFF2-40B4-BE49-F238E27FC236}">
                <a16:creationId xmlns:a16="http://schemas.microsoft.com/office/drawing/2014/main" id="{7DF178D5-DC05-468F-B762-C8FCF0608B4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68767" y="1488821"/>
            <a:ext cx="316222" cy="409652"/>
          </a:xfrm>
          <a:prstGeom prst="rect">
            <a:avLst/>
          </a:prstGeom>
        </p:spPr>
      </p:pic>
      <p:pic>
        <p:nvPicPr>
          <p:cNvPr id="475" name="그래픽 474">
            <a:extLst>
              <a:ext uri="{FF2B5EF4-FFF2-40B4-BE49-F238E27FC236}">
                <a16:creationId xmlns:a16="http://schemas.microsoft.com/office/drawing/2014/main" id="{EBBE5FD3-DA59-46B5-9C9B-4E09F63A804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58826" y="1535535"/>
            <a:ext cx="316222" cy="316222"/>
          </a:xfrm>
          <a:prstGeom prst="rect">
            <a:avLst/>
          </a:prstGeom>
        </p:spPr>
      </p:pic>
      <p:pic>
        <p:nvPicPr>
          <p:cNvPr id="476" name="그래픽 475">
            <a:extLst>
              <a:ext uri="{FF2B5EF4-FFF2-40B4-BE49-F238E27FC236}">
                <a16:creationId xmlns:a16="http://schemas.microsoft.com/office/drawing/2014/main" id="{0795E45A-94F9-4FD6-A71D-43CE1681EC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24591" y="1510381"/>
            <a:ext cx="359344" cy="366532"/>
          </a:xfrm>
          <a:prstGeom prst="rect">
            <a:avLst/>
          </a:prstGeom>
        </p:spPr>
      </p:pic>
      <p:pic>
        <p:nvPicPr>
          <p:cNvPr id="477" name="그래픽 476">
            <a:extLst>
              <a:ext uri="{FF2B5EF4-FFF2-40B4-BE49-F238E27FC236}">
                <a16:creationId xmlns:a16="http://schemas.microsoft.com/office/drawing/2014/main" id="{4E665059-157E-46F7-AEDF-4AB2C9A541C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616" y="2212463"/>
            <a:ext cx="301848" cy="323410"/>
          </a:xfrm>
          <a:prstGeom prst="rect">
            <a:avLst/>
          </a:prstGeom>
        </p:spPr>
      </p:pic>
      <p:pic>
        <p:nvPicPr>
          <p:cNvPr id="478" name="그래픽 477">
            <a:extLst>
              <a:ext uri="{FF2B5EF4-FFF2-40B4-BE49-F238E27FC236}">
                <a16:creationId xmlns:a16="http://schemas.microsoft.com/office/drawing/2014/main" id="{B9CC6592-A406-459D-A0FE-4D5E7DA76DA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65627" y="2205276"/>
            <a:ext cx="316222" cy="337784"/>
          </a:xfrm>
          <a:prstGeom prst="rect">
            <a:avLst/>
          </a:prstGeom>
        </p:spPr>
      </p:pic>
      <p:pic>
        <p:nvPicPr>
          <p:cNvPr id="479" name="그래픽 478">
            <a:extLst>
              <a:ext uri="{FF2B5EF4-FFF2-40B4-BE49-F238E27FC236}">
                <a16:creationId xmlns:a16="http://schemas.microsoft.com/office/drawing/2014/main" id="{1573FD40-0C72-4C5C-A9CE-D0CAEB488A9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34867" y="2190902"/>
            <a:ext cx="366532" cy="366532"/>
          </a:xfrm>
          <a:prstGeom prst="rect">
            <a:avLst/>
          </a:prstGeom>
        </p:spPr>
      </p:pic>
      <p:pic>
        <p:nvPicPr>
          <p:cNvPr id="480" name="그래픽 479">
            <a:extLst>
              <a:ext uri="{FF2B5EF4-FFF2-40B4-BE49-F238E27FC236}">
                <a16:creationId xmlns:a16="http://schemas.microsoft.com/office/drawing/2014/main" id="{E0BA9286-574B-4E5C-8CB6-6469F68DE8A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766904" y="2208869"/>
            <a:ext cx="208420" cy="330596"/>
          </a:xfrm>
          <a:prstGeom prst="rect">
            <a:avLst/>
          </a:prstGeom>
        </p:spPr>
      </p:pic>
      <p:pic>
        <p:nvPicPr>
          <p:cNvPr id="481" name="그래픽 480">
            <a:extLst>
              <a:ext uri="{FF2B5EF4-FFF2-40B4-BE49-F238E27FC236}">
                <a16:creationId xmlns:a16="http://schemas.microsoft.com/office/drawing/2014/main" id="{2039BFE4-9E81-4C36-81F1-6413F5757C8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95390" y="2223243"/>
            <a:ext cx="337784" cy="301848"/>
          </a:xfrm>
          <a:prstGeom prst="rect">
            <a:avLst/>
          </a:prstGeom>
        </p:spPr>
      </p:pic>
      <p:pic>
        <p:nvPicPr>
          <p:cNvPr id="482" name="그래픽 481">
            <a:extLst>
              <a:ext uri="{FF2B5EF4-FFF2-40B4-BE49-F238E27FC236}">
                <a16:creationId xmlns:a16="http://schemas.microsoft.com/office/drawing/2014/main" id="{9401F024-2BA1-4F0C-9285-9FF78FF04F5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253" y="2194495"/>
            <a:ext cx="337784" cy="359344"/>
          </a:xfrm>
          <a:prstGeom prst="rect">
            <a:avLst/>
          </a:prstGeom>
        </p:spPr>
      </p:pic>
      <p:pic>
        <p:nvPicPr>
          <p:cNvPr id="483" name="그래픽 482">
            <a:extLst>
              <a:ext uri="{FF2B5EF4-FFF2-40B4-BE49-F238E27FC236}">
                <a16:creationId xmlns:a16="http://schemas.microsoft.com/office/drawing/2014/main" id="{1106E2CB-27AD-40E2-8C78-19CB9BBE9CD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885535" y="2183716"/>
            <a:ext cx="215606" cy="380904"/>
          </a:xfrm>
          <a:prstGeom prst="rect">
            <a:avLst/>
          </a:prstGeom>
        </p:spPr>
      </p:pic>
      <p:pic>
        <p:nvPicPr>
          <p:cNvPr id="484" name="그래픽 483">
            <a:extLst>
              <a:ext uri="{FF2B5EF4-FFF2-40B4-BE49-F238E27FC236}">
                <a16:creationId xmlns:a16="http://schemas.microsoft.com/office/drawing/2014/main" id="{93844DAB-DBBB-4651-BD74-8E04F8A0D69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438144" y="2183716"/>
            <a:ext cx="280288" cy="380904"/>
          </a:xfrm>
          <a:prstGeom prst="rect">
            <a:avLst/>
          </a:prstGeom>
        </p:spPr>
      </p:pic>
      <p:pic>
        <p:nvPicPr>
          <p:cNvPr id="485" name="그래픽 484">
            <a:extLst>
              <a:ext uri="{FF2B5EF4-FFF2-40B4-BE49-F238E27FC236}">
                <a16:creationId xmlns:a16="http://schemas.microsoft.com/office/drawing/2014/main" id="{662F15CD-2B64-4C0C-BEB1-00A603020B4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8140" y="2234023"/>
            <a:ext cx="366532" cy="280290"/>
          </a:xfrm>
          <a:prstGeom prst="rect">
            <a:avLst/>
          </a:prstGeom>
        </p:spPr>
      </p:pic>
      <p:pic>
        <p:nvPicPr>
          <p:cNvPr id="486" name="그래픽 485">
            <a:extLst>
              <a:ext uri="{FF2B5EF4-FFF2-40B4-BE49-F238E27FC236}">
                <a16:creationId xmlns:a16="http://schemas.microsoft.com/office/drawing/2014/main" id="{D9C569B9-3E43-484B-8F65-181F82F9B2B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1572" y="2223243"/>
            <a:ext cx="337784" cy="301848"/>
          </a:xfrm>
          <a:prstGeom prst="rect">
            <a:avLst/>
          </a:prstGeom>
        </p:spPr>
      </p:pic>
      <p:pic>
        <p:nvPicPr>
          <p:cNvPr id="487" name="그래픽 486">
            <a:extLst>
              <a:ext uri="{FF2B5EF4-FFF2-40B4-BE49-F238E27FC236}">
                <a16:creationId xmlns:a16="http://schemas.microsoft.com/office/drawing/2014/main" id="{34F597C6-C149-4E92-8AF3-549800C24E8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40859" y="2216056"/>
            <a:ext cx="352158" cy="316222"/>
          </a:xfrm>
          <a:prstGeom prst="rect">
            <a:avLst/>
          </a:prstGeom>
        </p:spPr>
      </p:pic>
      <p:pic>
        <p:nvPicPr>
          <p:cNvPr id="488" name="그래픽 487">
            <a:extLst>
              <a:ext uri="{FF2B5EF4-FFF2-40B4-BE49-F238E27FC236}">
                <a16:creationId xmlns:a16="http://schemas.microsoft.com/office/drawing/2014/main" id="{323927EA-8D11-4888-A7C4-643DB352AEA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35372" y="2244803"/>
            <a:ext cx="337784" cy="258728"/>
          </a:xfrm>
          <a:prstGeom prst="rect">
            <a:avLst/>
          </a:prstGeom>
        </p:spPr>
      </p:pic>
      <p:pic>
        <p:nvPicPr>
          <p:cNvPr id="489" name="그래픽 488">
            <a:extLst>
              <a:ext uri="{FF2B5EF4-FFF2-40B4-BE49-F238E27FC236}">
                <a16:creationId xmlns:a16="http://schemas.microsoft.com/office/drawing/2014/main" id="{C22EEB73-A377-4E9B-B0CD-E60E3F94B30B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64974" y="2903214"/>
            <a:ext cx="330596" cy="330596"/>
          </a:xfrm>
          <a:prstGeom prst="rect">
            <a:avLst/>
          </a:prstGeom>
        </p:spPr>
      </p:pic>
      <p:pic>
        <p:nvPicPr>
          <p:cNvPr id="490" name="그래픽 489">
            <a:extLst>
              <a:ext uri="{FF2B5EF4-FFF2-40B4-BE49-F238E27FC236}">
                <a16:creationId xmlns:a16="http://schemas.microsoft.com/office/drawing/2014/main" id="{AE83C67D-A123-4C67-B60E-E423FBCC5E4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59566" y="2899621"/>
            <a:ext cx="352158" cy="337784"/>
          </a:xfrm>
          <a:prstGeom prst="rect">
            <a:avLst/>
          </a:prstGeom>
        </p:spPr>
      </p:pic>
      <p:pic>
        <p:nvPicPr>
          <p:cNvPr id="491" name="그래픽 490">
            <a:extLst>
              <a:ext uri="{FF2B5EF4-FFF2-40B4-BE49-F238E27FC236}">
                <a16:creationId xmlns:a16="http://schemas.microsoft.com/office/drawing/2014/main" id="{06981B10-9863-4F2C-B7A3-EE3B1A7B234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035228" y="2888841"/>
            <a:ext cx="301848" cy="359342"/>
          </a:xfrm>
          <a:prstGeom prst="rect">
            <a:avLst/>
          </a:prstGeom>
        </p:spPr>
      </p:pic>
      <p:pic>
        <p:nvPicPr>
          <p:cNvPr id="492" name="그래픽 491">
            <a:extLst>
              <a:ext uri="{FF2B5EF4-FFF2-40B4-BE49-F238E27FC236}">
                <a16:creationId xmlns:a16="http://schemas.microsoft.com/office/drawing/2014/main" id="{F11CF84B-78C7-4775-B790-5CB0F20EC3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03785" y="2870874"/>
            <a:ext cx="344970" cy="395278"/>
          </a:xfrm>
          <a:prstGeom prst="rect">
            <a:avLst/>
          </a:prstGeom>
        </p:spPr>
      </p:pic>
      <p:pic>
        <p:nvPicPr>
          <p:cNvPr id="493" name="그래픽 492">
            <a:extLst>
              <a:ext uri="{FF2B5EF4-FFF2-40B4-BE49-F238E27FC236}">
                <a16:creationId xmlns:a16="http://schemas.microsoft.com/office/drawing/2014/main" id="{8C8E0F92-38DD-4380-9A66-D34EE8343E4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72549" y="2870873"/>
            <a:ext cx="373718" cy="395280"/>
          </a:xfrm>
          <a:prstGeom prst="rect">
            <a:avLst/>
          </a:prstGeom>
        </p:spPr>
      </p:pic>
      <p:pic>
        <p:nvPicPr>
          <p:cNvPr id="494" name="그래픽 493">
            <a:extLst>
              <a:ext uri="{FF2B5EF4-FFF2-40B4-BE49-F238E27FC236}">
                <a16:creationId xmlns:a16="http://schemas.microsoft.com/office/drawing/2014/main" id="{4C8AD32C-AD62-4B2F-8384-73602D33CD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33538" y="2903214"/>
            <a:ext cx="438400" cy="330596"/>
          </a:xfrm>
          <a:prstGeom prst="rect">
            <a:avLst/>
          </a:prstGeom>
        </p:spPr>
      </p:pic>
      <p:pic>
        <p:nvPicPr>
          <p:cNvPr id="495" name="그래픽 494">
            <a:extLst>
              <a:ext uri="{FF2B5EF4-FFF2-40B4-BE49-F238E27FC236}">
                <a16:creationId xmlns:a16="http://schemas.microsoft.com/office/drawing/2014/main" id="{C4534A3E-02EC-4052-980B-55BECB82C72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86130" y="2906807"/>
            <a:ext cx="265916" cy="323412"/>
          </a:xfrm>
          <a:prstGeom prst="rect">
            <a:avLst/>
          </a:prstGeom>
        </p:spPr>
      </p:pic>
      <p:pic>
        <p:nvPicPr>
          <p:cNvPr id="496" name="그래픽 495">
            <a:extLst>
              <a:ext uri="{FF2B5EF4-FFF2-40B4-BE49-F238E27FC236}">
                <a16:creationId xmlns:a16="http://schemas.microsoft.com/office/drawing/2014/main" id="{D46A61CF-C2C6-4E4A-9252-541D17DC800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00157" y="2964303"/>
            <a:ext cx="445586" cy="208420"/>
          </a:xfrm>
          <a:prstGeom prst="rect">
            <a:avLst/>
          </a:prstGeom>
        </p:spPr>
      </p:pic>
      <p:pic>
        <p:nvPicPr>
          <p:cNvPr id="497" name="그래픽 496">
            <a:extLst>
              <a:ext uri="{FF2B5EF4-FFF2-40B4-BE49-F238E27FC236}">
                <a16:creationId xmlns:a16="http://schemas.microsoft.com/office/drawing/2014/main" id="{3B769FF6-22CB-4842-A3E4-565C9903104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58799" y="2928369"/>
            <a:ext cx="395278" cy="280288"/>
          </a:xfrm>
          <a:prstGeom prst="rect">
            <a:avLst/>
          </a:prstGeom>
        </p:spPr>
      </p:pic>
      <p:pic>
        <p:nvPicPr>
          <p:cNvPr id="498" name="그래픽 497">
            <a:extLst>
              <a:ext uri="{FF2B5EF4-FFF2-40B4-BE49-F238E27FC236}">
                <a16:creationId xmlns:a16="http://schemas.microsoft.com/office/drawing/2014/main" id="{EDBF4A52-F500-4A0A-B8DD-D2553CC439C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26789" y="2885247"/>
            <a:ext cx="366532" cy="366532"/>
          </a:xfrm>
          <a:prstGeom prst="rect">
            <a:avLst/>
          </a:prstGeom>
        </p:spPr>
      </p:pic>
      <p:pic>
        <p:nvPicPr>
          <p:cNvPr id="499" name="그래픽 498">
            <a:extLst>
              <a:ext uri="{FF2B5EF4-FFF2-40B4-BE49-F238E27FC236}">
                <a16:creationId xmlns:a16="http://schemas.microsoft.com/office/drawing/2014/main" id="{E265E31B-CA6E-464E-B095-EE066B9E3CD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33672" y="2885247"/>
            <a:ext cx="366532" cy="366532"/>
          </a:xfrm>
          <a:prstGeom prst="rect">
            <a:avLst/>
          </a:prstGeom>
        </p:spPr>
      </p:pic>
      <p:pic>
        <p:nvPicPr>
          <p:cNvPr id="500" name="그래픽 499">
            <a:extLst>
              <a:ext uri="{FF2B5EF4-FFF2-40B4-BE49-F238E27FC236}">
                <a16:creationId xmlns:a16="http://schemas.microsoft.com/office/drawing/2014/main" id="{E53E3BA6-109D-4583-8A74-17B3D2387CE3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35372" y="2874466"/>
            <a:ext cx="337784" cy="388092"/>
          </a:xfrm>
          <a:prstGeom prst="rect">
            <a:avLst/>
          </a:prstGeom>
        </p:spPr>
      </p:pic>
      <p:pic>
        <p:nvPicPr>
          <p:cNvPr id="501" name="그래픽 500">
            <a:extLst>
              <a:ext uri="{FF2B5EF4-FFF2-40B4-BE49-F238E27FC236}">
                <a16:creationId xmlns:a16="http://schemas.microsoft.com/office/drawing/2014/main" id="{3D59EB59-990E-4FAD-9530-361CB957319A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32330" y="3561063"/>
            <a:ext cx="366532" cy="380906"/>
          </a:xfrm>
          <a:prstGeom prst="rect">
            <a:avLst/>
          </a:prstGeom>
        </p:spPr>
      </p:pic>
      <p:pic>
        <p:nvPicPr>
          <p:cNvPr id="502" name="그래픽 501">
            <a:extLst>
              <a:ext uri="{FF2B5EF4-FFF2-40B4-BE49-F238E27FC236}">
                <a16:creationId xmlns:a16="http://schemas.microsoft.com/office/drawing/2014/main" id="{7C2CCB30-F905-471E-BE68-818E7DEBF06B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35067" y="3564656"/>
            <a:ext cx="273102" cy="373718"/>
          </a:xfrm>
          <a:prstGeom prst="rect">
            <a:avLst/>
          </a:prstGeom>
        </p:spPr>
      </p:pic>
      <p:pic>
        <p:nvPicPr>
          <p:cNvPr id="503" name="그래픽 502">
            <a:extLst>
              <a:ext uri="{FF2B5EF4-FFF2-40B4-BE49-F238E27FC236}">
                <a16:creationId xmlns:a16="http://schemas.microsoft.com/office/drawing/2014/main" id="{640BCCAB-8C43-4789-A96B-7038791F5FB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15435" y="3553877"/>
            <a:ext cx="395278" cy="395278"/>
          </a:xfrm>
          <a:prstGeom prst="rect">
            <a:avLst/>
          </a:prstGeom>
        </p:spPr>
      </p:pic>
      <p:pic>
        <p:nvPicPr>
          <p:cNvPr id="504" name="그래픽 503">
            <a:extLst>
              <a:ext uri="{FF2B5EF4-FFF2-40B4-BE49-F238E27FC236}">
                <a16:creationId xmlns:a16="http://schemas.microsoft.com/office/drawing/2014/main" id="{65C18A34-8155-4E61-88FE-59470A6CEDA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38542" y="3618559"/>
            <a:ext cx="395278" cy="265914"/>
          </a:xfrm>
          <a:prstGeom prst="rect">
            <a:avLst/>
          </a:prstGeom>
        </p:spPr>
      </p:pic>
      <p:pic>
        <p:nvPicPr>
          <p:cNvPr id="505" name="그래픽 504">
            <a:extLst>
              <a:ext uri="{FF2B5EF4-FFF2-40B4-BE49-F238E27FC236}">
                <a16:creationId xmlns:a16="http://schemas.microsoft.com/office/drawing/2014/main" id="{5E715857-C542-4A6C-A09E-2D220E16096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431590" y="3586217"/>
            <a:ext cx="330596" cy="330596"/>
          </a:xfrm>
          <a:prstGeom prst="rect">
            <a:avLst/>
          </a:prstGeom>
        </p:spPr>
      </p:pic>
      <p:pic>
        <p:nvPicPr>
          <p:cNvPr id="506" name="그래픽 505">
            <a:extLst>
              <a:ext uri="{FF2B5EF4-FFF2-40B4-BE49-F238E27FC236}">
                <a16:creationId xmlns:a16="http://schemas.microsoft.com/office/drawing/2014/main" id="{1B753088-4941-43AE-BBE0-86F6F1370AB6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100385" y="3561063"/>
            <a:ext cx="380906" cy="380906"/>
          </a:xfrm>
          <a:prstGeom prst="rect">
            <a:avLst/>
          </a:prstGeom>
        </p:spPr>
      </p:pic>
      <p:pic>
        <p:nvPicPr>
          <p:cNvPr id="507" name="그래픽 506">
            <a:extLst>
              <a:ext uri="{FF2B5EF4-FFF2-40B4-BE49-F238E27FC236}">
                <a16:creationId xmlns:a16="http://schemas.microsoft.com/office/drawing/2014/main" id="{54079777-BA6E-409C-A709-015D8D5DFAE5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14929" y="3579030"/>
            <a:ext cx="380906" cy="344970"/>
          </a:xfrm>
          <a:prstGeom prst="rect">
            <a:avLst/>
          </a:prstGeom>
        </p:spPr>
      </p:pic>
      <p:pic>
        <p:nvPicPr>
          <p:cNvPr id="508" name="그래픽 507">
            <a:extLst>
              <a:ext uri="{FF2B5EF4-FFF2-40B4-BE49-F238E27FC236}">
                <a16:creationId xmlns:a16="http://schemas.microsoft.com/office/drawing/2014/main" id="{D5F19E45-E7DE-464D-B862-C06B4EB4CC5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24905" y="3561064"/>
            <a:ext cx="179672" cy="380904"/>
          </a:xfrm>
          <a:prstGeom prst="rect">
            <a:avLst/>
          </a:prstGeom>
        </p:spPr>
      </p:pic>
      <p:pic>
        <p:nvPicPr>
          <p:cNvPr id="509" name="그래픽 508">
            <a:extLst>
              <a:ext uri="{FF2B5EF4-FFF2-40B4-BE49-F238E27FC236}">
                <a16:creationId xmlns:a16="http://schemas.microsoft.com/office/drawing/2014/main" id="{C2F492FC-D3F3-45A5-BCF8-36D391AA8B26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58082" y="3561063"/>
            <a:ext cx="380906" cy="380906"/>
          </a:xfrm>
          <a:prstGeom prst="rect">
            <a:avLst/>
          </a:prstGeom>
        </p:spPr>
      </p:pic>
      <p:pic>
        <p:nvPicPr>
          <p:cNvPr id="510" name="그래픽 509">
            <a:extLst>
              <a:ext uri="{FF2B5EF4-FFF2-40B4-BE49-F238E27FC236}">
                <a16:creationId xmlns:a16="http://schemas.microsoft.com/office/drawing/2014/main" id="{416554D1-2FE6-4907-8C24-EE3B75B13E7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01066" y="3561063"/>
            <a:ext cx="380906" cy="380906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14F1DDE4-82D3-4C85-8D85-17A88A946E97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5233" y="3582624"/>
            <a:ext cx="323410" cy="337784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E4B10DD3-A8E7-412D-B111-5263722D733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110638" y="3557469"/>
            <a:ext cx="273102" cy="388092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875E9EBF-894B-4B96-84EC-98FF78087C99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48445" y="4287466"/>
            <a:ext cx="280288" cy="352156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718C79E1-C954-444C-AAE6-3D5CB8222FED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51567" y="4273092"/>
            <a:ext cx="330596" cy="380904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F978CAE2-A2C4-4506-9FFB-C1AB8EEAA3C5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48259" y="4276684"/>
            <a:ext cx="323410" cy="373718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BD7BB3CD-F4E7-4C1D-BEA2-783FA8235A8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60203" y="4276684"/>
            <a:ext cx="373718" cy="373718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3F1A92D8-BF89-4396-BE77-BC55FA26DDEF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380206" y="4291058"/>
            <a:ext cx="366532" cy="344970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AC23C029-7C35-4B38-8C9E-85D16190EA1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32225" y="4247937"/>
            <a:ext cx="438400" cy="431212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F2A921F6-111A-481E-8CCE-C463614C85FD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6652" y="4244343"/>
            <a:ext cx="380906" cy="438402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3FB10C06-2323-448E-AE95-1245D077B9E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01341" y="4265905"/>
            <a:ext cx="438400" cy="395278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40B8B2ED-AAE7-4D33-8DAA-7C30D1719DA3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74911" y="4244343"/>
            <a:ext cx="380906" cy="438402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4765A693-87A9-442E-8F9E-6B23F3A4CA8B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689231" y="4273092"/>
            <a:ext cx="402464" cy="38090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43365555-4EE9-41CF-BA84-7313492F4F31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392617" y="4265904"/>
            <a:ext cx="380906" cy="395280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4A9E8519-16A7-4E88-8A05-632042FBBA6A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7970690" y="4341366"/>
            <a:ext cx="467148" cy="24435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A506EE3B-C00F-4B34-B57A-24456FE0B7FF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70995" y="5022252"/>
            <a:ext cx="258728" cy="330596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739A75AD-999D-4DA5-855D-1FC3DDB98D6E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33192" y="4997098"/>
            <a:ext cx="380906" cy="380906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B110F042-EAF6-44BC-B99E-5F95E63C792E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38460" y="5007878"/>
            <a:ext cx="359344" cy="359344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D149C714-1D4E-47EC-A243-7BCA00A0FC0C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97496" y="5011473"/>
            <a:ext cx="294662" cy="352156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64531DEC-2D6D-44A5-AAB3-D00EF881D633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462074" y="4997099"/>
            <a:ext cx="186858" cy="380904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2A34EE7B-22F6-4962-B5DE-37BE9EE6404D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88316" y="5015065"/>
            <a:ext cx="359344" cy="344970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32FD3DD1-6512-4932-A48C-8717C012E246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19598" y="5033033"/>
            <a:ext cx="366532" cy="309036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BC71C79A-943B-4BCE-9009-6851B531A433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438203" y="5011472"/>
            <a:ext cx="316222" cy="352158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FABFC67C-2894-4EB6-980F-1346E1404D1C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97535" y="5018659"/>
            <a:ext cx="265916" cy="337784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C9B247AE-5D03-47D7-BAF5-9F81D9C70A0D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57986" y="5043812"/>
            <a:ext cx="337784" cy="287476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4B799C9F-E4E2-4EEE-BC94-27CBDC804875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33672" y="5000691"/>
            <a:ext cx="366532" cy="37371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7D6340E8-5B4A-423C-B029-502FE19A91D9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49746" y="5033033"/>
            <a:ext cx="309036" cy="309036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48ECAC73-EF1E-4DD5-A979-C2A592A56D07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6112613" y="5712772"/>
            <a:ext cx="316222" cy="273100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50C3EBE5-4457-4AA9-AA1A-11A9D5185F6F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29177" y="5719958"/>
            <a:ext cx="330596" cy="258728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521F4D2C-93ED-49FD-9C3D-305285446399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333743" y="5684024"/>
            <a:ext cx="330596" cy="330596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FFC0ADF6-2BD3-4003-812F-00C7BEE5B7EE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037494" y="5684024"/>
            <a:ext cx="395278" cy="330596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4532CA43-EC6F-4DA2-B24F-23636EAE2A78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691672" y="5680431"/>
            <a:ext cx="337784" cy="337784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85E7A8B0-631A-41C4-A574-75A681425522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3390209" y="5658870"/>
            <a:ext cx="366532" cy="380906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4E2B53E3-39D0-4274-8982-7B09974A332E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111654" y="5694805"/>
            <a:ext cx="294662" cy="309036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EE7DE201-5263-4812-9483-91034544370F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4803104" y="5684024"/>
            <a:ext cx="352158" cy="330596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0AA60586-F5AB-4110-A530-305AA2213BB8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5472079" y="5687618"/>
            <a:ext cx="316222" cy="323410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4FE4D417-1DC4-4499-9E6B-65B4B96F6F8A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9463" y="5684024"/>
            <a:ext cx="337784" cy="330596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CAC4D11A-A61D-4E46-A1AA-30E1AADF66BC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56315" y="5673244"/>
            <a:ext cx="359344" cy="352158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B81A064B-F6F4-4FC5-AD2C-7A0089E39582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38128" y="5676837"/>
            <a:ext cx="344970" cy="3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1A5185-63D0-4A8C-A249-BDD71C42AE54}"/>
              </a:ext>
            </a:extLst>
          </p:cNvPr>
          <p:cNvSpPr txBox="1"/>
          <p:nvPr/>
        </p:nvSpPr>
        <p:spPr>
          <a:xfrm>
            <a:off x="3543213" y="3077659"/>
            <a:ext cx="510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rgbClr val="F8F8F4"/>
                </a:solidFill>
              </a:rPr>
              <a:t>Thanks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99A32-5752-4F46-90C2-1C48D71440C8}"/>
              </a:ext>
            </a:extLst>
          </p:cNvPr>
          <p:cNvSpPr txBox="1"/>
          <p:nvPr/>
        </p:nvSpPr>
        <p:spPr>
          <a:xfrm>
            <a:off x="3543957" y="4389101"/>
            <a:ext cx="510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8F8F4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F8F8F4"/>
                </a:solidFill>
              </a:rPr>
              <a:t>amet</a:t>
            </a:r>
            <a:r>
              <a:rPr lang="en-US" altLang="ko-KR" sz="1600" dirty="0">
                <a:solidFill>
                  <a:srgbClr val="F8F8F4"/>
                </a:solidFill>
              </a:rPr>
              <a:t>, </a:t>
            </a:r>
            <a:r>
              <a:rPr lang="en-US" altLang="ko-KR" sz="1600" dirty="0" err="1">
                <a:solidFill>
                  <a:srgbClr val="F8F8F4"/>
                </a:solidFill>
              </a:rPr>
              <a:t>consectetur</a:t>
            </a:r>
            <a:r>
              <a:rPr lang="en-US" altLang="ko-KR" sz="1600" dirty="0">
                <a:solidFill>
                  <a:srgbClr val="F8F8F4"/>
                </a:solidFill>
              </a:rPr>
              <a:t> </a:t>
            </a:r>
            <a:r>
              <a:rPr lang="en-US" altLang="ko-KR" sz="1600" dirty="0" err="1">
                <a:solidFill>
                  <a:srgbClr val="F8F8F4"/>
                </a:solidFill>
              </a:rPr>
              <a:t>adipiscing</a:t>
            </a:r>
            <a:r>
              <a:rPr lang="en-US" altLang="ko-KR" sz="1600" dirty="0">
                <a:solidFill>
                  <a:srgbClr val="F8F8F4"/>
                </a:solidFill>
              </a:rPr>
              <a:t> </a:t>
            </a:r>
            <a:r>
              <a:rPr lang="en-US" altLang="ko-KR" sz="1600" dirty="0" err="1">
                <a:solidFill>
                  <a:srgbClr val="F8F8F4"/>
                </a:solidFill>
              </a:rPr>
              <a:t>elit</a:t>
            </a:r>
            <a:r>
              <a:rPr lang="en-US" altLang="ko-KR" sz="1600" dirty="0">
                <a:solidFill>
                  <a:srgbClr val="F8F8F4"/>
                </a:solidFill>
              </a:rPr>
              <a:t>. </a:t>
            </a:r>
            <a:r>
              <a:rPr lang="en-US" altLang="ko-KR" sz="1600" dirty="0" err="1">
                <a:solidFill>
                  <a:srgbClr val="F8F8F4"/>
                </a:solidFill>
              </a:rPr>
              <a:t>Etiam</a:t>
            </a:r>
            <a:r>
              <a:rPr lang="en-US" altLang="ko-KR" sz="1600" dirty="0">
                <a:solidFill>
                  <a:srgbClr val="F8F8F4"/>
                </a:solidFill>
              </a:rPr>
              <a:t> </a:t>
            </a:r>
            <a:r>
              <a:rPr lang="en-US" altLang="ko-KR" sz="1600" dirty="0" err="1">
                <a:solidFill>
                  <a:srgbClr val="F8F8F4"/>
                </a:solidFill>
              </a:rPr>
              <a:t>aliquet</a:t>
            </a:r>
            <a:r>
              <a:rPr lang="en-US" altLang="ko-KR" sz="1600" dirty="0">
                <a:solidFill>
                  <a:srgbClr val="F8F8F4"/>
                </a:solidFill>
              </a:rPr>
              <a:t> </a:t>
            </a:r>
            <a:r>
              <a:rPr lang="en-US" altLang="ko-KR" sz="1600" dirty="0" err="1">
                <a:solidFill>
                  <a:srgbClr val="F8F8F4"/>
                </a:solidFill>
              </a:rPr>
              <a:t>eu</a:t>
            </a:r>
            <a:r>
              <a:rPr lang="en-US" altLang="ko-KR" sz="1600" dirty="0">
                <a:solidFill>
                  <a:srgbClr val="F8F8F4"/>
                </a:solidFill>
              </a:rPr>
              <a:t> mi </a:t>
            </a:r>
            <a:r>
              <a:rPr lang="en-US" altLang="ko-KR" sz="1600" dirty="0" err="1">
                <a:solidFill>
                  <a:srgbClr val="F8F8F4"/>
                </a:solidFill>
              </a:rPr>
              <a:t>quis</a:t>
            </a:r>
            <a:r>
              <a:rPr lang="en-US" altLang="ko-KR" sz="1600" dirty="0">
                <a:solidFill>
                  <a:srgbClr val="F8F8F4"/>
                </a:solidFill>
              </a:rPr>
              <a:t> lacinia</a:t>
            </a:r>
            <a:endParaRPr lang="ko-KR" altLang="en-US" sz="1600" dirty="0">
              <a:solidFill>
                <a:srgbClr val="F8F8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65F12E-62C7-4A63-B225-94E13DDDD21F}"/>
              </a:ext>
            </a:extLst>
          </p:cNvPr>
          <p:cNvSpPr txBox="1"/>
          <p:nvPr/>
        </p:nvSpPr>
        <p:spPr>
          <a:xfrm>
            <a:off x="1361567" y="1182232"/>
            <a:ext cx="9468866" cy="449353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dirty="0">
                <a:latin typeface="+mj-lt"/>
              </a:rPr>
              <a:t>You are allowed to: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Use our templates for personal or commercial presentations or prints. (For presentation purposes only)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Edit, and customize our templates for your own needs.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Link a page to a presentation template on your website or your blog.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It cannot be used as any design derivative other than for presentation purposes.</a:t>
            </a:r>
          </a:p>
          <a:p>
            <a:r>
              <a:rPr lang="en-US" altLang="ko-KR" sz="1400" dirty="0"/>
              <a:t>(Example: brochure, catalog, business card, web, etc.) 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2400" dirty="0">
                <a:latin typeface="+mj-lt"/>
              </a:rPr>
              <a:t>You are not allowed to: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Republish or redistribute our presentation templates, offline or online and even for free.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Sell, rent or sub-license our presentation templates.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Extract any part of the presentation templates (background, images …) in order to use your website or personal blog.    </a:t>
            </a:r>
          </a:p>
          <a:p>
            <a:endParaRPr lang="en-US" altLang="ko-KR" sz="1400" dirty="0"/>
          </a:p>
          <a:p>
            <a:r>
              <a:rPr lang="en-US" altLang="ko-KR" sz="1400" dirty="0"/>
              <a:t>by 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PPTMON.com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28159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1">
            <a:hlinkClick r:id="rId2"/>
            <a:extLst>
              <a:ext uri="{FF2B5EF4-FFF2-40B4-BE49-F238E27FC236}">
                <a16:creationId xmlns:a16="http://schemas.microsoft.com/office/drawing/2014/main" id="{FD801B21-00C5-4866-B194-7BD74BB900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57"/>
          <a:stretch/>
        </p:blipFill>
        <p:spPr>
          <a:xfrm>
            <a:off x="4697448" y="3123484"/>
            <a:ext cx="2797104" cy="3077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4C06AED-1DC3-4151-99BD-D70AC49E61CB}"/>
              </a:ext>
            </a:extLst>
          </p:cNvPr>
          <p:cNvSpPr/>
          <p:nvPr/>
        </p:nvSpPr>
        <p:spPr>
          <a:xfrm>
            <a:off x="4048196" y="2722272"/>
            <a:ext cx="18309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Presentation template by </a:t>
            </a:r>
            <a:endParaRPr lang="ko-KR" altLang="en-US" sz="11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02959828-4242-4A70-9EA2-CA3F3F4BDD30}"/>
              </a:ext>
            </a:extLst>
          </p:cNvPr>
          <p:cNvSpPr/>
          <p:nvPr/>
        </p:nvSpPr>
        <p:spPr>
          <a:xfrm>
            <a:off x="4630492" y="3570863"/>
            <a:ext cx="3033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http://pptmon.com/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B9BAF152-034D-4824-986D-1D63B97E70A4}"/>
              </a:ext>
            </a:extLst>
          </p:cNvPr>
          <p:cNvSpPr/>
          <p:nvPr/>
        </p:nvSpPr>
        <p:spPr>
          <a:xfrm>
            <a:off x="3889953" y="3381059"/>
            <a:ext cx="3162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DM Sans Font download by </a:t>
            </a:r>
            <a:endParaRPr lang="ko-KR" altLang="en-US" sz="1100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28E33B8-2D58-41FB-B35F-73F752AF892D}"/>
              </a:ext>
            </a:extLst>
          </p:cNvPr>
          <p:cNvSpPr/>
          <p:nvPr/>
        </p:nvSpPr>
        <p:spPr>
          <a:xfrm>
            <a:off x="3889954" y="3642669"/>
            <a:ext cx="57341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https://fonts.google.com/specimen/DM+Sans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C60DD2-F7F9-47C6-B365-86EDD7C3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62" y="2229937"/>
            <a:ext cx="2590800" cy="6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4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A1064EE-C666-42F3-9F61-A88AE02CFA86}"/>
              </a:ext>
            </a:extLst>
          </p:cNvPr>
          <p:cNvSpPr txBox="1"/>
          <p:nvPr/>
        </p:nvSpPr>
        <p:spPr>
          <a:xfrm>
            <a:off x="1311922" y="1600770"/>
            <a:ext cx="5305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02020"/>
                </a:solidFill>
                <a:latin typeface="+mj-lt"/>
                <a:cs typeface="Arial" panose="020B0604020202020204" pitchFamily="34" charset="0"/>
              </a:rPr>
              <a:t>Problem Statement</a:t>
            </a:r>
            <a:endParaRPr lang="ko-KR" altLang="en-US" sz="3200" dirty="0">
              <a:solidFill>
                <a:srgbClr val="20202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816FAC-D453-439E-8275-F6C09D3DFC6C}"/>
              </a:ext>
            </a:extLst>
          </p:cNvPr>
          <p:cNvSpPr txBox="1"/>
          <p:nvPr/>
        </p:nvSpPr>
        <p:spPr>
          <a:xfrm>
            <a:off x="1023486" y="2185545"/>
            <a:ext cx="51772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is the problem? Who would be interested? And how will it help them?</a:t>
            </a:r>
          </a:p>
          <a:p>
            <a:pPr algn="l">
              <a:buFont typeface="+mj-lt"/>
              <a:buAutoNum type="arabicPeriod"/>
            </a:pPr>
            <a:endParaRPr lang="en-US" sz="2000" dirty="0">
              <a:solidFill>
                <a:srgbClr val="1D1C1D"/>
              </a:solidFill>
              <a:highlight>
                <a:srgbClr val="F8F8F8"/>
              </a:highlight>
              <a:latin typeface="Slack-Lato"/>
            </a:endParaRPr>
          </a:p>
          <a:p>
            <a:pPr algn="l"/>
            <a:r>
              <a:rPr lang="en-US" sz="20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To be able to find the movie people are interest in based on the directors, production companies, keywords, …..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91E87A19-393A-437D-A040-F38214D002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726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A1064EE-C666-42F3-9F61-A88AE02CFA86}"/>
              </a:ext>
            </a:extLst>
          </p:cNvPr>
          <p:cNvSpPr txBox="1"/>
          <p:nvPr/>
        </p:nvSpPr>
        <p:spPr>
          <a:xfrm>
            <a:off x="1311922" y="1600770"/>
            <a:ext cx="5305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02020"/>
                </a:solidFill>
                <a:latin typeface="+mj-lt"/>
                <a:cs typeface="Arial" panose="020B0604020202020204" pitchFamily="34" charset="0"/>
              </a:rPr>
              <a:t>Data collection</a:t>
            </a:r>
            <a:endParaRPr lang="ko-KR" altLang="en-US" sz="3200" dirty="0">
              <a:solidFill>
                <a:srgbClr val="20202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816FAC-D453-439E-8275-F6C09D3DFC6C}"/>
              </a:ext>
            </a:extLst>
          </p:cNvPr>
          <p:cNvSpPr txBox="1"/>
          <p:nvPr/>
        </p:nvSpPr>
        <p:spPr>
          <a:xfrm>
            <a:off x="1440046" y="2311326"/>
            <a:ext cx="517726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different data source types, size and shape of data</a:t>
            </a:r>
          </a:p>
          <a:p>
            <a:pPr algn="l"/>
            <a:r>
              <a:rPr lang="en-US" sz="20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- movies_metadata.csv (34.45 MB)</a:t>
            </a:r>
          </a:p>
          <a:p>
            <a:pPr algn="l"/>
            <a:r>
              <a:rPr lang="en-US" sz="20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keywords.csv (6.23MB)</a:t>
            </a:r>
          </a:p>
          <a:p>
            <a:pPr algn="l"/>
            <a:r>
              <a:rPr lang="en-US" sz="20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credits.csv (189.92MB)</a:t>
            </a:r>
          </a:p>
          <a:p>
            <a:pPr algn="l"/>
            <a:r>
              <a:rPr lang="en-US" sz="20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links.csv (989.11KB)</a:t>
            </a:r>
          </a:p>
          <a:p>
            <a:pPr algn="l"/>
            <a:r>
              <a:rPr lang="en-US" sz="20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links_small.csv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  <a:latin typeface="Slack-Lato"/>
                <a:sym typeface="Wingdings" panose="05000000000000000000" pitchFamily="2" charset="2"/>
              </a:rPr>
              <a:t> (183.37kb)</a:t>
            </a:r>
            <a:endParaRPr lang="en-US" sz="2000" b="0" i="0" dirty="0">
              <a:solidFill>
                <a:srgbClr val="1D1C1D"/>
              </a:solidFill>
              <a:effectLst/>
              <a:highlight>
                <a:srgbClr val="F8F8F8"/>
              </a:highlight>
              <a:latin typeface="Slack-Lato"/>
            </a:endParaRPr>
          </a:p>
          <a:p>
            <a:pPr algn="l"/>
            <a:r>
              <a:rPr lang="en-US" sz="20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ratings_small.csv (709.55MB)</a:t>
            </a:r>
          </a:p>
          <a:p>
            <a:pPr algn="l"/>
            <a:endParaRPr lang="en-US" sz="2000" dirty="0">
              <a:solidFill>
                <a:srgbClr val="1D1C1D"/>
              </a:solidFill>
              <a:highlight>
                <a:srgbClr val="F8F8F8"/>
              </a:highlight>
              <a:latin typeface="Slack-Lato"/>
            </a:endParaRPr>
          </a:p>
          <a:p>
            <a:pPr algn="l"/>
            <a:r>
              <a:rPr lang="en-US" sz="20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some challenges you faced with collection, if any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91E87A19-393A-437D-A040-F38214D002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99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8CA9D2-F002-414B-4D71-7E16D4F11B0D}"/>
              </a:ext>
            </a:extLst>
          </p:cNvPr>
          <p:cNvSpPr txBox="1"/>
          <p:nvPr/>
        </p:nvSpPr>
        <p:spPr>
          <a:xfrm>
            <a:off x="2525486" y="563778"/>
            <a:ext cx="609600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Problem Statement: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is the problem? Who would be interested? And how will it help them?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Data Collection: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different data source types, size and shape of data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some challenges you faced with collection, if any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Overall Approach: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How did you approach this project? Problem framing -&gt; data exploration -&gt; data cleaning -&gt; data modelling... and so on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How much time you spent on each?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Solution Architecture: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is the end to end source to target data flow look like? [A database should be used to store data and retrieved from there to plot visualizations]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Which tools you used along the process to store, process and visualize data?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libraries/ tools you used that we didn't see in class, highlight them and why you pick those?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Use Cases: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3 analytical use cases  your database can answer?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Demo: Show in </a:t>
            </a:r>
            <a:r>
              <a:rPr lang="en-US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jupyter</a:t>
            </a: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notebook or as flask </a:t>
            </a:r>
            <a:r>
              <a:rPr lang="en-US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api</a:t>
            </a: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 that you can connect to database and retrieve data to plot simple visuals and include the visuals on your slide.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Limitations &amp; Considerations: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some limitations of the data?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What are some ethical considerations around your data and analysis?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Future Work Scope: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How can your project be extended if you had more time?</a:t>
            </a:r>
          </a:p>
        </p:txBody>
      </p:sp>
    </p:spTree>
    <p:extLst>
      <p:ext uri="{BB962C8B-B14F-4D97-AF65-F5344CB8AC3E}">
        <p14:creationId xmlns:p14="http://schemas.microsoft.com/office/powerpoint/2010/main" val="3024596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6BDE5-AD5B-4221-97E6-CF862F9768FE}"/>
              </a:ext>
            </a:extLst>
          </p:cNvPr>
          <p:cNvSpPr txBox="1"/>
          <p:nvPr/>
        </p:nvSpPr>
        <p:spPr>
          <a:xfrm>
            <a:off x="2267854" y="1466598"/>
            <a:ext cx="7656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02020"/>
                </a:solidFill>
                <a:latin typeface="+mj-lt"/>
                <a:cs typeface="Arial" panose="020B0604020202020204" pitchFamily="34" charset="0"/>
              </a:rPr>
              <a:t>ERD process</a:t>
            </a:r>
            <a:endParaRPr lang="ko-KR" altLang="en-US" sz="3200" dirty="0">
              <a:solidFill>
                <a:srgbClr val="20202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C4D92-A228-4647-A463-0CA33BA4BFAD}"/>
              </a:ext>
            </a:extLst>
          </p:cNvPr>
          <p:cNvSpPr/>
          <p:nvPr/>
        </p:nvSpPr>
        <p:spPr>
          <a:xfrm>
            <a:off x="4413618" y="2565249"/>
            <a:ext cx="1131551" cy="1131551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4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66A6F5-611E-4CE3-A8C2-8411C4BE0F76}"/>
              </a:ext>
            </a:extLst>
          </p:cNvPr>
          <p:cNvSpPr txBox="1"/>
          <p:nvPr/>
        </p:nvSpPr>
        <p:spPr>
          <a:xfrm>
            <a:off x="3947715" y="4437296"/>
            <a:ext cx="2063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2B1968-F08E-47A9-B8CF-146DDA23DD26}"/>
              </a:ext>
            </a:extLst>
          </p:cNvPr>
          <p:cNvSpPr/>
          <p:nvPr/>
        </p:nvSpPr>
        <p:spPr>
          <a:xfrm>
            <a:off x="3947714" y="4009493"/>
            <a:ext cx="20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02020"/>
                </a:solidFill>
                <a:latin typeface="+mj-lt"/>
              </a:rPr>
              <a:t>Lorem ipsum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F86D3F-FA36-4BB9-9817-C60917EB5533}"/>
              </a:ext>
            </a:extLst>
          </p:cNvPr>
          <p:cNvGrpSpPr/>
          <p:nvPr/>
        </p:nvGrpSpPr>
        <p:grpSpPr>
          <a:xfrm>
            <a:off x="4723911" y="2861263"/>
            <a:ext cx="511634" cy="524832"/>
            <a:chOff x="2772242" y="1560385"/>
            <a:chExt cx="376198" cy="385905"/>
          </a:xfrm>
          <a:solidFill>
            <a:srgbClr val="F8F8F4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522FC184-1ADA-4D0E-BFCF-FEAE79200B38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7D366D0-9024-401D-B299-E22497C4A86F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5CB6F77-B95F-4FF6-94DF-F62AB63E0F73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06CA2A0-6806-48B8-9E07-0B2DF13F21F0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5B9F4B-9FA2-4257-9BE8-0E4C1FC0D409}"/>
              </a:ext>
            </a:extLst>
          </p:cNvPr>
          <p:cNvSpPr/>
          <p:nvPr/>
        </p:nvSpPr>
        <p:spPr>
          <a:xfrm>
            <a:off x="8880047" y="2565249"/>
            <a:ext cx="1131551" cy="1131551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4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4BF4AF-35DC-4C86-B2DE-1172B07A29F3}"/>
              </a:ext>
            </a:extLst>
          </p:cNvPr>
          <p:cNvSpPr txBox="1"/>
          <p:nvPr/>
        </p:nvSpPr>
        <p:spPr>
          <a:xfrm>
            <a:off x="8414144" y="4437296"/>
            <a:ext cx="2063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115EE5-F491-43F1-AB9C-E5F921CB220C}"/>
              </a:ext>
            </a:extLst>
          </p:cNvPr>
          <p:cNvSpPr/>
          <p:nvPr/>
        </p:nvSpPr>
        <p:spPr>
          <a:xfrm>
            <a:off x="8414143" y="4009493"/>
            <a:ext cx="20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02020"/>
                </a:solidFill>
                <a:latin typeface="+mj-lt"/>
              </a:rPr>
              <a:t>Lorem ipsum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CEF6E8-BC6C-42E5-8365-94DC6F6CDE68}"/>
              </a:ext>
            </a:extLst>
          </p:cNvPr>
          <p:cNvGrpSpPr/>
          <p:nvPr/>
        </p:nvGrpSpPr>
        <p:grpSpPr>
          <a:xfrm>
            <a:off x="9180456" y="2869326"/>
            <a:ext cx="530730" cy="508706"/>
            <a:chOff x="6793030" y="2235612"/>
            <a:chExt cx="390240" cy="374047"/>
          </a:xfrm>
          <a:solidFill>
            <a:srgbClr val="F8F8F4"/>
          </a:solidFill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D98E6AEE-09DD-4683-ABD3-BA423F634C23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53864A2-9CF7-4A82-B428-E5BE7BA0BC5D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02020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10EE61-A20D-43CE-95B0-0D584E720E39}"/>
              </a:ext>
            </a:extLst>
          </p:cNvPr>
          <p:cNvSpPr/>
          <p:nvPr/>
        </p:nvSpPr>
        <p:spPr>
          <a:xfrm>
            <a:off x="2180403" y="2565249"/>
            <a:ext cx="1131551" cy="1131551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4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C47DF9-8218-47CF-8DDA-A42E0AB11154}"/>
              </a:ext>
            </a:extLst>
          </p:cNvPr>
          <p:cNvSpPr txBox="1"/>
          <p:nvPr/>
        </p:nvSpPr>
        <p:spPr>
          <a:xfrm>
            <a:off x="1714501" y="4437296"/>
            <a:ext cx="2063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5E0D56-0975-4342-90BA-DEEDF26EBC30}"/>
              </a:ext>
            </a:extLst>
          </p:cNvPr>
          <p:cNvSpPr/>
          <p:nvPr/>
        </p:nvSpPr>
        <p:spPr>
          <a:xfrm>
            <a:off x="1714500" y="4009493"/>
            <a:ext cx="20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02020"/>
                </a:solidFill>
                <a:latin typeface="+mj-lt"/>
              </a:rPr>
              <a:t>Lorem ipsum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50369C-0738-4DCF-961C-46A3698BD233}"/>
              </a:ext>
            </a:extLst>
          </p:cNvPr>
          <p:cNvGrpSpPr/>
          <p:nvPr/>
        </p:nvGrpSpPr>
        <p:grpSpPr>
          <a:xfrm>
            <a:off x="2545390" y="2855919"/>
            <a:ext cx="401576" cy="535520"/>
            <a:chOff x="3471472" y="902398"/>
            <a:chExt cx="295275" cy="393763"/>
          </a:xfrm>
          <a:solidFill>
            <a:srgbClr val="F8F8F4"/>
          </a:solidFill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F385EC02-A460-490D-8E88-34F5C7477AC4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4D7CEF8-DE92-456D-A32F-60A3B9873843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913902-A5F7-4759-8A2C-4788D053AB46}"/>
              </a:ext>
            </a:extLst>
          </p:cNvPr>
          <p:cNvSpPr/>
          <p:nvPr/>
        </p:nvSpPr>
        <p:spPr>
          <a:xfrm>
            <a:off x="6646832" y="2565249"/>
            <a:ext cx="1131551" cy="1131551"/>
          </a:xfrm>
          <a:prstGeom prst="rect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4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2EED40-CA7F-47EC-843C-57BAD23D2FD9}"/>
              </a:ext>
            </a:extLst>
          </p:cNvPr>
          <p:cNvSpPr txBox="1"/>
          <p:nvPr/>
        </p:nvSpPr>
        <p:spPr>
          <a:xfrm>
            <a:off x="6180929" y="4437296"/>
            <a:ext cx="2063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2020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202020"/>
                </a:solidFill>
              </a:rPr>
              <a:t>amet</a:t>
            </a:r>
            <a:r>
              <a:rPr lang="en-US" altLang="ko-KR" sz="1400" dirty="0">
                <a:solidFill>
                  <a:srgbClr val="202020"/>
                </a:solidFill>
              </a:rPr>
              <a:t>, </a:t>
            </a:r>
            <a:r>
              <a:rPr lang="en-US" altLang="ko-KR" sz="1400" dirty="0" err="1">
                <a:solidFill>
                  <a:srgbClr val="202020"/>
                </a:solidFill>
              </a:rPr>
              <a:t>consectetur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adipisicing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elit</a:t>
            </a:r>
            <a:r>
              <a:rPr lang="en-US" altLang="ko-KR" sz="1400" dirty="0">
                <a:solidFill>
                  <a:srgbClr val="202020"/>
                </a:solidFill>
              </a:rPr>
              <a:t>, sed do </a:t>
            </a:r>
            <a:r>
              <a:rPr lang="en-US" altLang="ko-KR" sz="1400" dirty="0" err="1">
                <a:solidFill>
                  <a:srgbClr val="202020"/>
                </a:solidFill>
              </a:rPr>
              <a:t>eiusmod</a:t>
            </a:r>
            <a:r>
              <a:rPr lang="en-US" altLang="ko-KR" sz="1400" dirty="0">
                <a:solidFill>
                  <a:srgbClr val="202020"/>
                </a:solidFill>
              </a:rPr>
              <a:t> </a:t>
            </a:r>
            <a:r>
              <a:rPr lang="en-US" altLang="ko-KR" sz="1400" dirty="0" err="1">
                <a:solidFill>
                  <a:srgbClr val="202020"/>
                </a:solidFill>
              </a:rPr>
              <a:t>tempor</a:t>
            </a:r>
            <a:endParaRPr lang="ko-KR" altLang="en-US" sz="1400" dirty="0">
              <a:solidFill>
                <a:srgbClr val="20202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0756D1-3C55-4B19-A279-45181755E6FD}"/>
              </a:ext>
            </a:extLst>
          </p:cNvPr>
          <p:cNvSpPr/>
          <p:nvPr/>
        </p:nvSpPr>
        <p:spPr>
          <a:xfrm>
            <a:off x="6180928" y="4009493"/>
            <a:ext cx="20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02020"/>
                </a:solidFill>
                <a:latin typeface="+mj-lt"/>
              </a:rPr>
              <a:t>Lorem ipsum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0B34CB8-8765-42D3-8358-89C57E73ED5B}"/>
              </a:ext>
            </a:extLst>
          </p:cNvPr>
          <p:cNvGrpSpPr/>
          <p:nvPr/>
        </p:nvGrpSpPr>
        <p:grpSpPr>
          <a:xfrm>
            <a:off x="6929746" y="2858122"/>
            <a:ext cx="531118" cy="531114"/>
            <a:chOff x="752656" y="1562597"/>
            <a:chExt cx="390525" cy="390525"/>
          </a:xfrm>
          <a:solidFill>
            <a:srgbClr val="F8F8F4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0DD3EC36-74B6-4509-91E2-149A6E35F255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839E198-931B-4ED5-89DF-FA36BC16E287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0A5B36B1-4037-4748-B3FE-C895C0B1C30E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3DE04B6D-3999-475B-8650-6A5C0890A265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9140AA94-51B4-4393-B951-553BAA95920E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20202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30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333254-E194-4AC4-826D-96B3859147DA}"/>
              </a:ext>
            </a:extLst>
          </p:cNvPr>
          <p:cNvSpPr txBox="1"/>
          <p:nvPr/>
        </p:nvSpPr>
        <p:spPr>
          <a:xfrm>
            <a:off x="2946400" y="3349398"/>
            <a:ext cx="629920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8F8F4"/>
                </a:solidFill>
                <a:latin typeface="+mj-lt"/>
                <a:cs typeface="Arial" panose="020B0604020202020204" pitchFamily="34" charset="0"/>
              </a:rPr>
              <a:t>User Cases</a:t>
            </a:r>
            <a:endParaRPr lang="ko-KR" altLang="en-US" sz="4800" dirty="0">
              <a:solidFill>
                <a:srgbClr val="F8F8F4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D396C-823C-45BF-8855-ED824F081604}"/>
              </a:ext>
            </a:extLst>
          </p:cNvPr>
          <p:cNvSpPr txBox="1"/>
          <p:nvPr/>
        </p:nvSpPr>
        <p:spPr>
          <a:xfrm>
            <a:off x="2946400" y="4490493"/>
            <a:ext cx="62992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400" dirty="0">
                <a:solidFill>
                  <a:srgbClr val="F8F8F4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F8F8F4"/>
                </a:solidFill>
              </a:rPr>
              <a:t>amet</a:t>
            </a:r>
            <a:r>
              <a:rPr lang="en-US" altLang="ko-KR" sz="1400" dirty="0">
                <a:solidFill>
                  <a:srgbClr val="F8F8F4"/>
                </a:solidFill>
              </a:rPr>
              <a:t>, </a:t>
            </a:r>
            <a:r>
              <a:rPr lang="en-US" altLang="ko-KR" sz="1400" dirty="0" err="1">
                <a:solidFill>
                  <a:srgbClr val="F8F8F4"/>
                </a:solidFill>
              </a:rPr>
              <a:t>consectetur</a:t>
            </a:r>
            <a:r>
              <a:rPr lang="en-US" altLang="ko-KR" sz="1400" dirty="0">
                <a:solidFill>
                  <a:srgbClr val="F8F8F4"/>
                </a:solidFill>
              </a:rPr>
              <a:t> </a:t>
            </a:r>
            <a:r>
              <a:rPr lang="en-US" altLang="ko-KR" sz="1400" dirty="0" err="1">
                <a:solidFill>
                  <a:srgbClr val="F8F8F4"/>
                </a:solidFill>
              </a:rPr>
              <a:t>adipiscing</a:t>
            </a:r>
            <a:r>
              <a:rPr lang="en-US" altLang="ko-KR" sz="1400" dirty="0">
                <a:solidFill>
                  <a:srgbClr val="F8F8F4"/>
                </a:solidFill>
              </a:rPr>
              <a:t> </a:t>
            </a:r>
            <a:r>
              <a:rPr lang="en-US" altLang="ko-KR" sz="1400" dirty="0" err="1">
                <a:solidFill>
                  <a:srgbClr val="F8F8F4"/>
                </a:solidFill>
              </a:rPr>
              <a:t>elit</a:t>
            </a:r>
            <a:r>
              <a:rPr lang="en-US" altLang="ko-KR" sz="1400" dirty="0">
                <a:solidFill>
                  <a:srgbClr val="F8F8F4"/>
                </a:solidFill>
              </a:rPr>
              <a:t>, sed do </a:t>
            </a:r>
            <a:r>
              <a:rPr lang="en-US" altLang="ko-KR" sz="1400" dirty="0" err="1">
                <a:solidFill>
                  <a:srgbClr val="F8F8F4"/>
                </a:solidFill>
              </a:rPr>
              <a:t>eiusmod</a:t>
            </a:r>
            <a:r>
              <a:rPr lang="en-US" altLang="ko-KR" sz="1400" dirty="0">
                <a:solidFill>
                  <a:srgbClr val="F8F8F4"/>
                </a:solidFill>
              </a:rPr>
              <a:t> </a:t>
            </a:r>
            <a:r>
              <a:rPr lang="en-US" altLang="ko-KR" sz="1400" dirty="0" err="1">
                <a:solidFill>
                  <a:srgbClr val="F8F8F4"/>
                </a:solidFill>
              </a:rPr>
              <a:t>tempor</a:t>
            </a:r>
            <a:r>
              <a:rPr lang="en-US" altLang="ko-KR" sz="1400" dirty="0">
                <a:solidFill>
                  <a:srgbClr val="F8F8F4"/>
                </a:solidFill>
              </a:rPr>
              <a:t> </a:t>
            </a:r>
            <a:r>
              <a:rPr lang="en-US" altLang="ko-KR" sz="1400" dirty="0" err="1">
                <a:solidFill>
                  <a:srgbClr val="F8F8F4"/>
                </a:solidFill>
              </a:rPr>
              <a:t>incididunt</a:t>
            </a:r>
            <a:r>
              <a:rPr lang="en-US" altLang="ko-KR" sz="1400" dirty="0">
                <a:solidFill>
                  <a:srgbClr val="F8F8F4"/>
                </a:solidFill>
              </a:rPr>
              <a:t> </a:t>
            </a:r>
            <a:r>
              <a:rPr lang="en-US" altLang="ko-KR" sz="1400" dirty="0" err="1">
                <a:solidFill>
                  <a:srgbClr val="F8F8F4"/>
                </a:solidFill>
              </a:rPr>
              <a:t>ut</a:t>
            </a:r>
            <a:r>
              <a:rPr lang="en-US" altLang="ko-KR" sz="1400" dirty="0">
                <a:solidFill>
                  <a:srgbClr val="F8F8F4"/>
                </a:solidFill>
              </a:rPr>
              <a:t> </a:t>
            </a:r>
            <a:r>
              <a:rPr lang="en-US" altLang="ko-KR" sz="1400" dirty="0" err="1">
                <a:solidFill>
                  <a:srgbClr val="F8F8F4"/>
                </a:solidFill>
              </a:rPr>
              <a:t>labore</a:t>
            </a:r>
            <a:r>
              <a:rPr lang="en-US" altLang="ko-KR" sz="1400" dirty="0">
                <a:solidFill>
                  <a:srgbClr val="F8F8F4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F8F8F4"/>
                </a:solidFill>
              </a:rPr>
              <a:t>aliqua</a:t>
            </a:r>
            <a:r>
              <a:rPr lang="en-US" altLang="ko-KR" sz="1400" dirty="0">
                <a:solidFill>
                  <a:srgbClr val="F8F8F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681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7FD541-CE7F-4059-BE23-0433C6585228}"/>
              </a:ext>
            </a:extLst>
          </p:cNvPr>
          <p:cNvSpPr txBox="1"/>
          <p:nvPr/>
        </p:nvSpPr>
        <p:spPr>
          <a:xfrm>
            <a:off x="6493186" y="2838331"/>
            <a:ext cx="48700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02020"/>
                </a:solidFill>
              </a:rPr>
              <a:t>Movie after year 2000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0202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02020"/>
                </a:solidFill>
              </a:rPr>
              <a:t>High voting average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0202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02020"/>
                </a:solidFill>
              </a:rPr>
              <a:t>From director xxx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0202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02020"/>
                </a:solidFill>
              </a:rPr>
              <a:t>xxxxx</a:t>
            </a:r>
            <a:endParaRPr lang="en-US" altLang="ko-KR" sz="1600" dirty="0">
              <a:solidFill>
                <a:srgbClr val="20202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A56FC-F312-4B7D-820F-F69FB2B2D541}"/>
              </a:ext>
            </a:extLst>
          </p:cNvPr>
          <p:cNvSpPr/>
          <p:nvPr/>
        </p:nvSpPr>
        <p:spPr>
          <a:xfrm>
            <a:off x="6493186" y="2060422"/>
            <a:ext cx="495576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400" dirty="0">
                <a:solidFill>
                  <a:srgbClr val="202020"/>
                </a:solidFill>
                <a:latin typeface="+mj-lt"/>
              </a:rPr>
              <a:t>Case 1</a:t>
            </a:r>
            <a:endParaRPr lang="ko-KR" altLang="en-US" sz="2400" dirty="0">
              <a:solidFill>
                <a:srgbClr val="20202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9AA9C74-5682-4410-90A9-F852B5E05032}"/>
              </a:ext>
            </a:extLst>
          </p:cNvPr>
          <p:cNvSpPr/>
          <p:nvPr/>
        </p:nvSpPr>
        <p:spPr>
          <a:xfrm>
            <a:off x="4975000" y="1929316"/>
            <a:ext cx="1249610" cy="1249610"/>
          </a:xfrm>
          <a:prstGeom prst="ellipse">
            <a:avLst/>
          </a:prstGeom>
          <a:solidFill>
            <a:srgbClr val="F8F8F4"/>
          </a:solidFill>
          <a:ln w="12700" cap="flat">
            <a:solidFill>
              <a:srgbClr val="202020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8F8F4"/>
              </a:solidFill>
              <a:latin typeface="+mj-lt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AF905CB9-CFC3-4CEC-AEA4-A1FC81256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372125" y="2326441"/>
            <a:ext cx="455360" cy="455360"/>
          </a:xfrm>
          <a:prstGeom prst="rect">
            <a:avLst/>
          </a:prstGeom>
          <a:effectLst/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B65083-A72D-4CC8-884D-6EBB8AD869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426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56CA587-0B19-447D-8206-E117C7077A0B}"/>
              </a:ext>
            </a:extLst>
          </p:cNvPr>
          <p:cNvSpPr txBox="1"/>
          <p:nvPr/>
        </p:nvSpPr>
        <p:spPr>
          <a:xfrm>
            <a:off x="1896440" y="2830981"/>
            <a:ext cx="48700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rgbClr val="000334"/>
                </a:solidFill>
              </a:defRPr>
            </a:lvl1pPr>
          </a:lstStyle>
          <a:p>
            <a:r>
              <a:rPr lang="en-US" altLang="ko-KR" dirty="0">
                <a:solidFill>
                  <a:srgbClr val="202020"/>
                </a:solidFill>
              </a:rPr>
              <a:t>Duis </a:t>
            </a:r>
            <a:r>
              <a:rPr lang="en-US" altLang="ko-KR" dirty="0" err="1">
                <a:solidFill>
                  <a:srgbClr val="202020"/>
                </a:solidFill>
              </a:rPr>
              <a:t>aute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irure</a:t>
            </a:r>
            <a:r>
              <a:rPr lang="en-US" altLang="ko-KR" dirty="0">
                <a:solidFill>
                  <a:srgbClr val="202020"/>
                </a:solidFill>
              </a:rPr>
              <a:t> dolor in </a:t>
            </a:r>
            <a:r>
              <a:rPr lang="en-US" altLang="ko-KR" dirty="0" err="1">
                <a:solidFill>
                  <a:srgbClr val="202020"/>
                </a:solidFill>
              </a:rPr>
              <a:t>reprehenderit</a:t>
            </a:r>
            <a:r>
              <a:rPr lang="en-US" altLang="ko-KR" dirty="0">
                <a:solidFill>
                  <a:srgbClr val="202020"/>
                </a:solidFill>
              </a:rPr>
              <a:t> in </a:t>
            </a:r>
            <a:r>
              <a:rPr lang="en-US" altLang="ko-KR" dirty="0" err="1">
                <a:solidFill>
                  <a:srgbClr val="202020"/>
                </a:solidFill>
              </a:rPr>
              <a:t>voluptate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velit</a:t>
            </a:r>
            <a:endParaRPr lang="en-US" altLang="ko-KR" dirty="0">
              <a:solidFill>
                <a:srgbClr val="202020"/>
              </a:solidFill>
            </a:endParaRPr>
          </a:p>
          <a:p>
            <a:endParaRPr lang="en-US" altLang="ko-KR" dirty="0">
              <a:solidFill>
                <a:srgbClr val="202020"/>
              </a:solidFill>
            </a:endParaRPr>
          </a:p>
          <a:p>
            <a:r>
              <a:rPr lang="en-US" altLang="ko-KR" dirty="0" err="1">
                <a:solidFill>
                  <a:srgbClr val="202020"/>
                </a:solidFill>
              </a:rPr>
              <a:t>Esse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cillum</a:t>
            </a:r>
            <a:r>
              <a:rPr lang="en-US" altLang="ko-KR" dirty="0">
                <a:solidFill>
                  <a:srgbClr val="202020"/>
                </a:solidFill>
              </a:rPr>
              <a:t> dolore </a:t>
            </a:r>
            <a:r>
              <a:rPr lang="en-US" altLang="ko-KR" dirty="0" err="1">
                <a:solidFill>
                  <a:srgbClr val="202020"/>
                </a:solidFill>
              </a:rPr>
              <a:t>eu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fugiat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nulla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pariatur</a:t>
            </a:r>
            <a:endParaRPr lang="en-US" altLang="ko-KR" dirty="0">
              <a:solidFill>
                <a:srgbClr val="202020"/>
              </a:solidFill>
            </a:endParaRPr>
          </a:p>
          <a:p>
            <a:endParaRPr lang="en-US" altLang="ko-KR" dirty="0">
              <a:solidFill>
                <a:srgbClr val="202020"/>
              </a:solidFill>
            </a:endParaRPr>
          </a:p>
          <a:p>
            <a:r>
              <a:rPr lang="en-US" altLang="ko-KR" dirty="0" err="1">
                <a:solidFill>
                  <a:srgbClr val="202020"/>
                </a:solidFill>
              </a:rPr>
              <a:t>Excepteur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sint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occaecat</a:t>
            </a:r>
            <a:r>
              <a:rPr lang="en-US" altLang="ko-KR" dirty="0">
                <a:solidFill>
                  <a:srgbClr val="202020"/>
                </a:solidFill>
              </a:rPr>
              <a:t> </a:t>
            </a:r>
            <a:r>
              <a:rPr lang="en-US" altLang="ko-KR" dirty="0" err="1">
                <a:solidFill>
                  <a:srgbClr val="202020"/>
                </a:solidFill>
              </a:rPr>
              <a:t>cupidatat</a:t>
            </a:r>
            <a:r>
              <a:rPr lang="en-US" altLang="ko-KR" dirty="0">
                <a:solidFill>
                  <a:srgbClr val="202020"/>
                </a:solidFill>
              </a:rPr>
              <a:t> non </a:t>
            </a:r>
            <a:r>
              <a:rPr lang="en-US" altLang="ko-KR" dirty="0" err="1">
                <a:solidFill>
                  <a:srgbClr val="202020"/>
                </a:solidFill>
              </a:rPr>
              <a:t>proident</a:t>
            </a:r>
            <a:endParaRPr lang="en-US" altLang="ko-KR" dirty="0">
              <a:solidFill>
                <a:srgbClr val="20202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989230-016B-44CA-AFBC-230339EB9A47}"/>
              </a:ext>
            </a:extLst>
          </p:cNvPr>
          <p:cNvSpPr/>
          <p:nvPr/>
        </p:nvSpPr>
        <p:spPr>
          <a:xfrm>
            <a:off x="1810714" y="2162022"/>
            <a:ext cx="495576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400" dirty="0">
                <a:solidFill>
                  <a:srgbClr val="202020"/>
                </a:solidFill>
                <a:latin typeface="+mj-lt"/>
              </a:rPr>
              <a:t>Case 2</a:t>
            </a:r>
            <a:endParaRPr lang="ko-KR" altLang="en-US" sz="2400" dirty="0">
              <a:solidFill>
                <a:srgbClr val="20202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B8E10B-1A3C-433D-88E3-F55A07CA47A0}"/>
              </a:ext>
            </a:extLst>
          </p:cNvPr>
          <p:cNvSpPr/>
          <p:nvPr/>
        </p:nvSpPr>
        <p:spPr>
          <a:xfrm>
            <a:off x="292528" y="2030916"/>
            <a:ext cx="1249610" cy="1249610"/>
          </a:xfrm>
          <a:prstGeom prst="ellipse">
            <a:avLst/>
          </a:prstGeom>
          <a:solidFill>
            <a:srgbClr val="202020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8F8F4"/>
              </a:solidFill>
              <a:latin typeface="+mj-lt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2D8BB634-C5DA-41BD-87E4-1D4BE1CF0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653" y="2439424"/>
            <a:ext cx="455360" cy="432594"/>
          </a:xfrm>
          <a:prstGeom prst="rect">
            <a:avLst/>
          </a:prstGeom>
          <a:effectLst/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79954A29-9C57-4C41-BB59-B84D963C7B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0539573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M Sans 18pt Black - DM Sans 18pt Light">
      <a:majorFont>
        <a:latin typeface="DM Sans 18pt Black"/>
        <a:ea typeface="Arial Unicode MS"/>
        <a:cs typeface=""/>
      </a:majorFont>
      <a:minorFont>
        <a:latin typeface="DM Sans 18p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2020"/>
        </a:solidFill>
        <a:ln w="12838" cap="flat">
          <a:noFill/>
          <a:prstDash val="solid"/>
          <a:miter/>
        </a:ln>
        <a:effectLst/>
      </a:spPr>
      <a:bodyPr rtlCol="0" anchor="ctr"/>
      <a:lstStyle>
        <a:defPPr algn="ctr">
          <a:defRPr dirty="0" smtClean="0">
            <a:solidFill>
              <a:srgbClr val="F8F8F4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rgbClr val="F8F8F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3758</TotalTime>
  <Words>1703</Words>
  <Application>Microsoft Office PowerPoint</Application>
  <PresentationFormat>Widescreen</PresentationFormat>
  <Paragraphs>224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Wingdings</vt:lpstr>
      <vt:lpstr>맑은 고딕</vt:lpstr>
      <vt:lpstr>Slack-Lato</vt:lpstr>
      <vt:lpstr>Arial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heidi chang</cp:lastModifiedBy>
  <cp:revision>263</cp:revision>
  <dcterms:created xsi:type="dcterms:W3CDTF">2019-04-06T05:20:47Z</dcterms:created>
  <dcterms:modified xsi:type="dcterms:W3CDTF">2024-06-20T00:49:24Z</dcterms:modified>
</cp:coreProperties>
</file>